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4" r:id="rId22"/>
  </p:sldIdLst>
  <p:sldSz cx="9144000" cy="6858000" type="screen4x3"/>
  <p:notesSz cx="6797675" cy="9926638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5247D7-174D-4371-B644-3CC7A1274884}" type="datetimeFigureOut">
              <a:rPr lang="en-NZ" smtClean="0"/>
              <a:t>6/06/2014</a:t>
            </a:fld>
            <a:endParaRPr lang="en-N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N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AA4047-39B4-482F-96E3-CC64B6765301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5247D7-174D-4371-B644-3CC7A1274884}" type="datetimeFigureOut">
              <a:rPr lang="en-NZ" smtClean="0"/>
              <a:t>6/06/2014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AA4047-39B4-482F-96E3-CC64B6765301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5247D7-174D-4371-B644-3CC7A1274884}" type="datetimeFigureOut">
              <a:rPr lang="en-NZ" smtClean="0"/>
              <a:t>6/06/2014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AA4047-39B4-482F-96E3-CC64B6765301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5247D7-174D-4371-B644-3CC7A1274884}" type="datetimeFigureOut">
              <a:rPr lang="en-NZ" smtClean="0"/>
              <a:t>6/06/2014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AA4047-39B4-482F-96E3-CC64B6765301}" type="slidenum">
              <a:rPr lang="en-NZ" smtClean="0"/>
              <a:t>‹#›</a:t>
            </a:fld>
            <a:endParaRPr lang="en-N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5247D7-174D-4371-B644-3CC7A1274884}" type="datetimeFigureOut">
              <a:rPr lang="en-NZ" smtClean="0"/>
              <a:t>6/06/2014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AA4047-39B4-482F-96E3-CC64B6765301}" type="slidenum">
              <a:rPr lang="en-NZ" smtClean="0"/>
              <a:t>‹#›</a:t>
            </a:fld>
            <a:endParaRPr lang="en-NZ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5247D7-174D-4371-B644-3CC7A1274884}" type="datetimeFigureOut">
              <a:rPr lang="en-NZ" smtClean="0"/>
              <a:t>6/06/2014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AA4047-39B4-482F-96E3-CC64B6765301}" type="slidenum">
              <a:rPr lang="en-NZ" smtClean="0"/>
              <a:t>‹#›</a:t>
            </a:fld>
            <a:endParaRPr lang="en-N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5247D7-174D-4371-B644-3CC7A1274884}" type="datetimeFigureOut">
              <a:rPr lang="en-NZ" smtClean="0"/>
              <a:t>6/06/2014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AA4047-39B4-482F-96E3-CC64B6765301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5247D7-174D-4371-B644-3CC7A1274884}" type="datetimeFigureOut">
              <a:rPr lang="en-NZ" smtClean="0"/>
              <a:t>6/06/2014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AA4047-39B4-482F-96E3-CC64B6765301}" type="slidenum">
              <a:rPr lang="en-NZ" smtClean="0"/>
              <a:t>‹#›</a:t>
            </a:fld>
            <a:endParaRPr lang="en-N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5247D7-174D-4371-B644-3CC7A1274884}" type="datetimeFigureOut">
              <a:rPr lang="en-NZ" smtClean="0"/>
              <a:t>6/06/2014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AA4047-39B4-482F-96E3-CC64B6765301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D5247D7-174D-4371-B644-3CC7A1274884}" type="datetimeFigureOut">
              <a:rPr lang="en-NZ" smtClean="0"/>
              <a:t>6/06/2014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AA4047-39B4-482F-96E3-CC64B6765301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5247D7-174D-4371-B644-3CC7A1274884}" type="datetimeFigureOut">
              <a:rPr lang="en-NZ" smtClean="0"/>
              <a:t>6/06/2014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AA4047-39B4-482F-96E3-CC64B6765301}" type="slidenum">
              <a:rPr lang="en-NZ" smtClean="0"/>
              <a:t>‹#›</a:t>
            </a:fld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D5247D7-174D-4371-B644-3CC7A1274884}" type="datetimeFigureOut">
              <a:rPr lang="en-NZ" smtClean="0"/>
              <a:t>6/06/2014</a:t>
            </a:fld>
            <a:endParaRPr lang="en-N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N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0AA4047-39B4-482F-96E3-CC64B6765301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We’re Going on a </a:t>
            </a:r>
            <a:r>
              <a:rPr lang="en-NZ" dirty="0" err="1" smtClean="0"/>
              <a:t>Tui</a:t>
            </a:r>
            <a:r>
              <a:rPr lang="en-NZ" dirty="0" smtClean="0"/>
              <a:t> Hunt.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Kauri 1.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96952"/>
            <a:ext cx="374441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5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8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699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8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11560" y="5517232"/>
            <a:ext cx="756084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We’re going on a </a:t>
            </a:r>
            <a:r>
              <a:rPr lang="en-NZ" dirty="0" err="1"/>
              <a:t>tui</a:t>
            </a:r>
            <a:r>
              <a:rPr lang="en-NZ" dirty="0"/>
              <a:t> hunt.  We're going to catch a tricky one.  What an awesome day. </a:t>
            </a:r>
          </a:p>
          <a:p>
            <a:pPr algn="ctr"/>
            <a:r>
              <a:rPr lang="en-NZ" dirty="0"/>
              <a:t>We’re not scared.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0862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8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059832" y="4941168"/>
            <a:ext cx="482453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/>
              <a:t>Uh-uh! </a:t>
            </a:r>
            <a:r>
              <a:rPr lang="en-NZ" sz="2400" dirty="0" smtClean="0"/>
              <a:t>Big Hill!  Big steep  hill.  </a:t>
            </a:r>
            <a:r>
              <a:rPr lang="en-NZ" sz="2400" dirty="0"/>
              <a:t>We can’t go over it.  We can’t go under it.  Oh no!  We’ve got to go through it!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150906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8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11560" y="4437112"/>
            <a:ext cx="3240360" cy="1994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 smtClean="0"/>
              <a:t>Stumble trip!</a:t>
            </a:r>
          </a:p>
          <a:p>
            <a:pPr algn="ctr"/>
            <a:r>
              <a:rPr lang="en-NZ" sz="2400" dirty="0" smtClean="0"/>
              <a:t>Stumble trip!</a:t>
            </a:r>
          </a:p>
          <a:p>
            <a:pPr algn="ctr"/>
            <a:r>
              <a:rPr lang="en-NZ" sz="2400" dirty="0" smtClean="0"/>
              <a:t>Stumble trip</a:t>
            </a:r>
            <a:r>
              <a:rPr lang="en-NZ" dirty="0" smtClean="0"/>
              <a:t>!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61274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8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220072" y="4365104"/>
            <a:ext cx="345638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/>
              <a:t>We’re going on a </a:t>
            </a:r>
            <a:r>
              <a:rPr lang="en-NZ" sz="2400" dirty="0" err="1"/>
              <a:t>tui</a:t>
            </a:r>
            <a:r>
              <a:rPr lang="en-NZ" sz="2400" dirty="0"/>
              <a:t> hunt.  We're going to catch a tricky one.  What an awesome day. </a:t>
            </a:r>
          </a:p>
          <a:p>
            <a:pPr algn="ctr"/>
            <a:r>
              <a:rPr lang="en-NZ" sz="2400" dirty="0"/>
              <a:t>We’re not scared.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522964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85 - Copy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65878" y="3789040"/>
            <a:ext cx="2736304" cy="2880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/>
              <a:t>Uh-uh! </a:t>
            </a:r>
            <a:r>
              <a:rPr lang="en-NZ" sz="2400" dirty="0" smtClean="0"/>
              <a:t>Kowhai bushes!  </a:t>
            </a:r>
            <a:r>
              <a:rPr lang="en-NZ" sz="2400" dirty="0" err="1" smtClean="0"/>
              <a:t>Scritchy</a:t>
            </a:r>
            <a:r>
              <a:rPr lang="en-NZ" sz="2400" dirty="0" smtClean="0"/>
              <a:t> scratchy Kowhai bushes.  </a:t>
            </a:r>
            <a:r>
              <a:rPr lang="en-NZ" sz="2400" dirty="0"/>
              <a:t>We can’t go over it.  We can’t go under it.  Oh no!  We’ve got to go through it!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086154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8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436096" y="4725144"/>
            <a:ext cx="252028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 err="1" smtClean="0"/>
              <a:t>Scritchy</a:t>
            </a:r>
            <a:r>
              <a:rPr lang="en-NZ" sz="2400" dirty="0" smtClean="0"/>
              <a:t> scratchy!</a:t>
            </a:r>
          </a:p>
          <a:p>
            <a:pPr algn="ctr"/>
            <a:r>
              <a:rPr lang="en-NZ" sz="2400" dirty="0" err="1" smtClean="0"/>
              <a:t>Scritchy</a:t>
            </a:r>
            <a:r>
              <a:rPr lang="en-NZ" sz="2400" dirty="0" smtClean="0"/>
              <a:t> scratchy!</a:t>
            </a:r>
          </a:p>
          <a:p>
            <a:pPr algn="ctr"/>
            <a:r>
              <a:rPr lang="en-NZ" sz="2400" dirty="0" err="1" smtClean="0"/>
              <a:t>Scritchy</a:t>
            </a:r>
            <a:r>
              <a:rPr lang="en-NZ" sz="2400" dirty="0" smtClean="0"/>
              <a:t> scratchy!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432477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8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23528" y="2996952"/>
            <a:ext cx="2426568" cy="3290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/>
              <a:t>We’re going on a </a:t>
            </a:r>
            <a:r>
              <a:rPr lang="en-NZ" sz="2400" dirty="0" err="1"/>
              <a:t>tui</a:t>
            </a:r>
            <a:r>
              <a:rPr lang="en-NZ" sz="2400" dirty="0"/>
              <a:t> hunt.  We're going to catch a tricky one.  What an awesome day. </a:t>
            </a:r>
          </a:p>
          <a:p>
            <a:pPr algn="ctr"/>
            <a:r>
              <a:rPr lang="en-NZ" sz="2400" dirty="0"/>
              <a:t>We’re not scared.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25092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8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835696" y="4941168"/>
            <a:ext cx="4968552" cy="1850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/>
              <a:t>Uh-uh! Driveway!  Busy  bustling school driveway.  We can’t go over it.  We can’t go under it.  Oh no!  We’ve got to go through it!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575579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8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43608" y="836712"/>
            <a:ext cx="288032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 err="1" smtClean="0"/>
              <a:t>Criss</a:t>
            </a:r>
            <a:r>
              <a:rPr lang="en-NZ" sz="2400" dirty="0" smtClean="0"/>
              <a:t> cross!</a:t>
            </a:r>
          </a:p>
          <a:p>
            <a:pPr algn="ctr"/>
            <a:r>
              <a:rPr lang="en-NZ" sz="2400" dirty="0" err="1" smtClean="0"/>
              <a:t>Criss</a:t>
            </a:r>
            <a:r>
              <a:rPr lang="en-NZ" sz="2400" dirty="0" smtClean="0"/>
              <a:t> cross!</a:t>
            </a:r>
          </a:p>
          <a:p>
            <a:pPr algn="ctr"/>
            <a:r>
              <a:rPr lang="en-NZ" sz="2400" dirty="0" err="1" smtClean="0"/>
              <a:t>Criss</a:t>
            </a:r>
            <a:r>
              <a:rPr lang="en-NZ" sz="2400" dirty="0" smtClean="0"/>
              <a:t> cross!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82278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99792" y="5301208"/>
            <a:ext cx="532859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/>
              <a:t>We’re going on a </a:t>
            </a:r>
            <a:r>
              <a:rPr lang="en-NZ" sz="2000" dirty="0" err="1" smtClean="0"/>
              <a:t>tui</a:t>
            </a:r>
            <a:r>
              <a:rPr lang="en-NZ" sz="2000" dirty="0" smtClean="0"/>
              <a:t> hunt.  We're going to catch a tricky one.  What an awesome day. </a:t>
            </a:r>
          </a:p>
          <a:p>
            <a:pPr algn="ctr"/>
            <a:r>
              <a:rPr lang="en-NZ" sz="2000" dirty="0" smtClean="0"/>
              <a:t>We’re not scared.</a:t>
            </a:r>
          </a:p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85146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94" y="0"/>
            <a:ext cx="925059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60648"/>
            <a:ext cx="302433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 smtClean="0"/>
              <a:t>Here’s the </a:t>
            </a:r>
            <a:r>
              <a:rPr lang="en-NZ" sz="2400" dirty="0" err="1" smtClean="0"/>
              <a:t>tui</a:t>
            </a:r>
            <a:r>
              <a:rPr lang="en-NZ" sz="2400" dirty="0" smtClean="0"/>
              <a:t>.</a:t>
            </a:r>
          </a:p>
          <a:p>
            <a:pPr algn="ctr"/>
            <a:r>
              <a:rPr lang="en-NZ" sz="2400" dirty="0" smtClean="0"/>
              <a:t>That very tricky </a:t>
            </a:r>
            <a:r>
              <a:rPr lang="en-NZ" sz="2400" dirty="0" err="1" smtClean="0"/>
              <a:t>tui</a:t>
            </a:r>
            <a:r>
              <a:rPr lang="en-NZ" sz="2400" dirty="0" smtClean="0"/>
              <a:t>.</a:t>
            </a:r>
          </a:p>
          <a:p>
            <a:pPr algn="ctr"/>
            <a:r>
              <a:rPr lang="en-NZ" sz="2400" dirty="0" smtClean="0"/>
              <a:t>Eating nectar in the bush.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827644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4437112"/>
            <a:ext cx="2138536" cy="2066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 smtClean="0"/>
              <a:t>We love a </a:t>
            </a:r>
            <a:r>
              <a:rPr lang="en-NZ" sz="2400" dirty="0" err="1" smtClean="0"/>
              <a:t>tui</a:t>
            </a:r>
            <a:r>
              <a:rPr lang="en-NZ" sz="2400" dirty="0" smtClean="0"/>
              <a:t> hunt</a:t>
            </a:r>
            <a:r>
              <a:rPr lang="en-NZ" dirty="0" smtClean="0"/>
              <a:t>!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06282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7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619672" y="5373216"/>
            <a:ext cx="5976664" cy="127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 smtClean="0"/>
              <a:t>Uh-uh! Long grass!  Long wet grass.  We can’t go over it.  We can’t go under it.  Oh no!  We’ve got to go through it!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064069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7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876256" y="5661248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Rectangle 3"/>
          <p:cNvSpPr/>
          <p:nvPr/>
        </p:nvSpPr>
        <p:spPr>
          <a:xfrm>
            <a:off x="5395842" y="4365104"/>
            <a:ext cx="2472287" cy="1994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 smtClean="0"/>
              <a:t>Swishy </a:t>
            </a:r>
            <a:r>
              <a:rPr lang="en-NZ" sz="2400" dirty="0" err="1" smtClean="0"/>
              <a:t>swashy</a:t>
            </a:r>
            <a:r>
              <a:rPr lang="en-NZ" sz="2400" dirty="0" smtClean="0"/>
              <a:t>!</a:t>
            </a:r>
          </a:p>
          <a:p>
            <a:pPr algn="ctr"/>
            <a:r>
              <a:rPr lang="en-NZ" sz="2400" dirty="0" smtClean="0"/>
              <a:t>Swishy </a:t>
            </a:r>
            <a:r>
              <a:rPr lang="en-NZ" sz="2400" dirty="0" err="1" smtClean="0"/>
              <a:t>swashy</a:t>
            </a:r>
            <a:r>
              <a:rPr lang="en-NZ" sz="2400" dirty="0" smtClean="0"/>
              <a:t>!</a:t>
            </a:r>
          </a:p>
          <a:p>
            <a:pPr algn="ctr"/>
            <a:r>
              <a:rPr lang="en-NZ" sz="2400" dirty="0" smtClean="0"/>
              <a:t>Swishy </a:t>
            </a:r>
            <a:r>
              <a:rPr lang="en-NZ" sz="2400" dirty="0" err="1" smtClean="0"/>
              <a:t>swashy</a:t>
            </a:r>
            <a:r>
              <a:rPr lang="en-NZ" sz="2400" dirty="0" smtClean="0"/>
              <a:t>!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50023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7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67544" y="4077072"/>
            <a:ext cx="2880320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/>
              <a:t>We’re going on a </a:t>
            </a:r>
            <a:r>
              <a:rPr lang="en-NZ" sz="2400" dirty="0" err="1"/>
              <a:t>tui</a:t>
            </a:r>
            <a:r>
              <a:rPr lang="en-NZ" sz="2400" dirty="0"/>
              <a:t> hunt.  We're going to catch a tricky one.  What an awesome day. </a:t>
            </a:r>
          </a:p>
          <a:p>
            <a:pPr algn="ctr"/>
            <a:r>
              <a:rPr lang="en-NZ" sz="2400" dirty="0"/>
              <a:t>We’re not scared.</a:t>
            </a:r>
          </a:p>
        </p:txBody>
      </p:sp>
    </p:spTree>
    <p:extLst>
      <p:ext uri="{BB962C8B-B14F-4D97-AF65-F5344CB8AC3E}">
        <p14:creationId xmlns:p14="http://schemas.microsoft.com/office/powerpoint/2010/main" val="139311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7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11560" y="3789040"/>
            <a:ext cx="2426568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/>
              <a:t>Uh-uh! </a:t>
            </a:r>
            <a:r>
              <a:rPr lang="en-NZ" sz="2400" dirty="0" smtClean="0"/>
              <a:t>Thick flax!  Thick scary flax.  </a:t>
            </a:r>
            <a:r>
              <a:rPr lang="en-NZ" sz="2400" dirty="0"/>
              <a:t>We can’t go over it.  We can’t go under it.  Oh no!  We’ve got to go through it!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247531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7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355976" y="4725144"/>
            <a:ext cx="3074640" cy="1490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 smtClean="0"/>
              <a:t>Crawl creep!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4267385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7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427984" y="5013176"/>
            <a:ext cx="3074640" cy="1490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 smtClean="0"/>
              <a:t>Crawl creep!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330474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7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860032" y="4581128"/>
            <a:ext cx="2642592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 smtClean="0"/>
              <a:t>Crawl creep!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4116213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</TotalTime>
  <Words>353</Words>
  <Application>Microsoft Office PowerPoint</Application>
  <PresentationFormat>On-screen Show (4:3)</PresentationFormat>
  <Paragraphs>36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We’re Going on a Tui Hunt.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We’re Going on a Tui Hunt.</dc:title>
  <dc:creator>Pauline Watkin</dc:creator>
  <cp:lastModifiedBy>Pauline Watkin</cp:lastModifiedBy>
  <cp:revision>8</cp:revision>
  <cp:lastPrinted>2014-06-06T01:44:53Z</cp:lastPrinted>
  <dcterms:created xsi:type="dcterms:W3CDTF">2014-06-06T01:44:01Z</dcterms:created>
  <dcterms:modified xsi:type="dcterms:W3CDTF">2014-06-06T03:52:52Z</dcterms:modified>
</cp:coreProperties>
</file>