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47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201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524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776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026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911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445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93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38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043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9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AFE7-3E00-4A52-90AE-3871DA746D22}" type="datetimeFigureOut">
              <a:rPr lang="en-NZ" smtClean="0"/>
              <a:t>15/05/2014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59EC-9DB2-4C5E-AD20-544D6C253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58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Greedy Cat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81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9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5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9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2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7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4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2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0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6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1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8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2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5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Greedy Cat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Greedy Cat </dc:title>
  <dc:creator>Sarah Jolliffe</dc:creator>
  <cp:lastModifiedBy>Sarah Jolliffe</cp:lastModifiedBy>
  <cp:revision>1</cp:revision>
  <dcterms:created xsi:type="dcterms:W3CDTF">2014-05-15T01:48:05Z</dcterms:created>
  <dcterms:modified xsi:type="dcterms:W3CDTF">2014-05-15T01:50:30Z</dcterms:modified>
</cp:coreProperties>
</file>