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519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2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07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0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00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387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56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323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173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976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69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AEEAC-1408-4BC3-A57D-6BC1A820A398}" type="datetimeFigureOut">
              <a:rPr lang="en-NZ" smtClean="0"/>
              <a:t>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DE72-3072-41C4-B8EE-D72F5C9DE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98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95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42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4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81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2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4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75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1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48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38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9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95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39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87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03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Jolliffe</dc:creator>
  <cp:lastModifiedBy>Sarah Jolliffe</cp:lastModifiedBy>
  <cp:revision>1</cp:revision>
  <dcterms:created xsi:type="dcterms:W3CDTF">2014-04-04T02:18:08Z</dcterms:created>
  <dcterms:modified xsi:type="dcterms:W3CDTF">2014-04-04T02:20:02Z</dcterms:modified>
</cp:coreProperties>
</file>