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47866-EEBE-4B78-A7B2-D31417220BA9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A1EAF-CDF8-4C2D-A051-833B09CE99E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924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A1EAF-CDF8-4C2D-A051-833B09CE99E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88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035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451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665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752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913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614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084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3706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425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464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038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50120-B33A-4E69-B5BD-45C756B40431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D72D6-143A-4DE8-A929-BD5A4B0B8C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737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"/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31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985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651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482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806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71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330430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644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057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602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436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056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635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591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</Words>
  <Application>Microsoft Office PowerPoint</Application>
  <PresentationFormat>On-screen Show (4:3)</PresentationFormat>
  <Paragraphs>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Jolliffe</dc:creator>
  <cp:lastModifiedBy>Sarah Jolliffe</cp:lastModifiedBy>
  <cp:revision>2</cp:revision>
  <dcterms:created xsi:type="dcterms:W3CDTF">2014-04-01T03:22:45Z</dcterms:created>
  <dcterms:modified xsi:type="dcterms:W3CDTF">2014-04-01T23:32:28Z</dcterms:modified>
</cp:coreProperties>
</file>