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497E-6742-4E22-ABA4-FE4A0B2A86F0}" type="datetimeFigureOut">
              <a:rPr lang="en-NZ" smtClean="0"/>
              <a:t>9/04/2014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115A-F4E7-49C6-8BEE-7D721DE6B79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497E-6742-4E22-ABA4-FE4A0B2A86F0}" type="datetimeFigureOut">
              <a:rPr lang="en-NZ" smtClean="0"/>
              <a:t>9/04/2014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115A-F4E7-49C6-8BEE-7D721DE6B79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497E-6742-4E22-ABA4-FE4A0B2A86F0}" type="datetimeFigureOut">
              <a:rPr lang="en-NZ" smtClean="0"/>
              <a:t>9/04/2014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115A-F4E7-49C6-8BEE-7D721DE6B79B}" type="slidenum">
              <a:rPr lang="en-NZ" smtClean="0"/>
              <a:t>‹#›</a:t>
            </a:fld>
            <a:endParaRPr lang="en-N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497E-6742-4E22-ABA4-FE4A0B2A86F0}" type="datetimeFigureOut">
              <a:rPr lang="en-NZ" smtClean="0"/>
              <a:t>9/04/2014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115A-F4E7-49C6-8BEE-7D721DE6B79B}" type="slidenum">
              <a:rPr lang="en-NZ" smtClean="0"/>
              <a:t>‹#›</a:t>
            </a:fld>
            <a:endParaRPr lang="en-N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497E-6742-4E22-ABA4-FE4A0B2A86F0}" type="datetimeFigureOut">
              <a:rPr lang="en-NZ" smtClean="0"/>
              <a:t>9/04/2014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115A-F4E7-49C6-8BEE-7D721DE6B79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497E-6742-4E22-ABA4-FE4A0B2A86F0}" type="datetimeFigureOut">
              <a:rPr lang="en-NZ" smtClean="0"/>
              <a:t>9/04/2014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115A-F4E7-49C6-8BEE-7D721DE6B79B}" type="slidenum">
              <a:rPr lang="en-NZ" smtClean="0"/>
              <a:t>‹#›</a:t>
            </a:fld>
            <a:endParaRPr lang="en-N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497E-6742-4E22-ABA4-FE4A0B2A86F0}" type="datetimeFigureOut">
              <a:rPr lang="en-NZ" smtClean="0"/>
              <a:t>9/04/2014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115A-F4E7-49C6-8BEE-7D721DE6B79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497E-6742-4E22-ABA4-FE4A0B2A86F0}" type="datetimeFigureOut">
              <a:rPr lang="en-NZ" smtClean="0"/>
              <a:t>9/04/2014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115A-F4E7-49C6-8BEE-7D721DE6B79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497E-6742-4E22-ABA4-FE4A0B2A86F0}" type="datetimeFigureOut">
              <a:rPr lang="en-NZ" smtClean="0"/>
              <a:t>9/04/2014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115A-F4E7-49C6-8BEE-7D721DE6B79B}" type="slidenum">
              <a:rPr lang="en-NZ" smtClean="0"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497E-6742-4E22-ABA4-FE4A0B2A86F0}" type="datetimeFigureOut">
              <a:rPr lang="en-NZ" smtClean="0"/>
              <a:t>9/04/2014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115A-F4E7-49C6-8BEE-7D721DE6B79B}" type="slidenum">
              <a:rPr lang="en-NZ" smtClean="0"/>
              <a:t>‹#›</a:t>
            </a:fld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497E-6742-4E22-ABA4-FE4A0B2A86F0}" type="datetimeFigureOut">
              <a:rPr lang="en-NZ" smtClean="0"/>
              <a:t>9/04/2014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A115A-F4E7-49C6-8BEE-7D721DE6B79B}" type="slidenum">
              <a:rPr lang="en-NZ" smtClean="0"/>
              <a:t>‹#›</a:t>
            </a:fld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502497E-6742-4E22-ABA4-FE4A0B2A86F0}" type="datetimeFigureOut">
              <a:rPr lang="en-NZ" smtClean="0"/>
              <a:t>9/04/2014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1AA115A-F4E7-49C6-8BEE-7D721DE6B79B}" type="slidenum">
              <a:rPr lang="en-NZ" smtClean="0"/>
              <a:t>‹#›</a:t>
            </a:fld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Too Big.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The Red Stars in Kauri 1.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29114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5a6835a9812bb36d681f03382db5f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5" y="0"/>
            <a:ext cx="55419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51520" y="3284984"/>
            <a:ext cx="1994520" cy="29306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am too big for baby food.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63812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6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51520" y="3140968"/>
            <a:ext cx="1994520" cy="2642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am too big for baby clothes.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1423237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7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0"/>
            <a:ext cx="88328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51520" y="3429000"/>
            <a:ext cx="1922512" cy="3218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am too big for a baby bed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6338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8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388"/>
            <a:ext cx="9144000" cy="64976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95536" y="4858308"/>
            <a:ext cx="4824536" cy="1285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am too big for scribbling.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1522442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9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638"/>
            <a:ext cx="9144000" cy="57991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07504" y="5517232"/>
            <a:ext cx="63367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I am too big for </a:t>
            </a:r>
            <a:r>
              <a:rPr lang="en-NZ" sz="4000" dirty="0" err="1" smtClean="0"/>
              <a:t>kindy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65736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F17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67544" y="5445224"/>
            <a:ext cx="7632848" cy="1033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4000" dirty="0" smtClean="0"/>
              <a:t>But I am not too big for school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17952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</TotalTime>
  <Words>59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Waveform</vt:lpstr>
      <vt:lpstr>Too Big.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 Big.</dc:title>
  <dc:creator>Pauline Watkin</dc:creator>
  <cp:lastModifiedBy>Pauline Watkin</cp:lastModifiedBy>
  <cp:revision>1</cp:revision>
  <dcterms:created xsi:type="dcterms:W3CDTF">2014-04-09T05:02:49Z</dcterms:created>
  <dcterms:modified xsi:type="dcterms:W3CDTF">2014-04-09T05:09:40Z</dcterms:modified>
</cp:coreProperties>
</file>