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58" r:id="rId5"/>
    <p:sldId id="261" r:id="rId6"/>
    <p:sldId id="263" r:id="rId7"/>
    <p:sldId id="264" r:id="rId8"/>
    <p:sldId id="265" r:id="rId9"/>
    <p:sldId id="269" r:id="rId10"/>
    <p:sldId id="270" r:id="rId11"/>
    <p:sldId id="271" r:id="rId12"/>
    <p:sldId id="272" r:id="rId13"/>
    <p:sldId id="273" r:id="rId14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DFE50-68EC-4F9D-B68D-BA7A6C116A83}" type="datetimeFigureOut">
              <a:rPr lang="en-NZ" smtClean="0"/>
              <a:t>7/04/2014</a:t>
            </a:fld>
            <a:endParaRPr lang="en-N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D76AF-5834-48C6-A458-B138ABF29500}" type="slidenum">
              <a:rPr lang="en-NZ" smtClean="0"/>
              <a:t>‹#›</a:t>
            </a:fld>
            <a:endParaRPr lang="en-N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DFE50-68EC-4F9D-B68D-BA7A6C116A83}" type="datetimeFigureOut">
              <a:rPr lang="en-NZ" smtClean="0"/>
              <a:t>7/04/2014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D76AF-5834-48C6-A458-B138ABF29500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DFE50-68EC-4F9D-B68D-BA7A6C116A83}" type="datetimeFigureOut">
              <a:rPr lang="en-NZ" smtClean="0"/>
              <a:t>7/04/2014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D76AF-5834-48C6-A458-B138ABF29500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DFE50-68EC-4F9D-B68D-BA7A6C116A83}" type="datetimeFigureOut">
              <a:rPr lang="en-NZ" smtClean="0"/>
              <a:t>7/04/2014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D76AF-5834-48C6-A458-B138ABF29500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DFE50-68EC-4F9D-B68D-BA7A6C116A83}" type="datetimeFigureOut">
              <a:rPr lang="en-NZ" smtClean="0"/>
              <a:t>7/04/2014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D76AF-5834-48C6-A458-B138ABF29500}" type="slidenum">
              <a:rPr lang="en-NZ" smtClean="0"/>
              <a:t>‹#›</a:t>
            </a:fld>
            <a:endParaRPr lang="en-N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DFE50-68EC-4F9D-B68D-BA7A6C116A83}" type="datetimeFigureOut">
              <a:rPr lang="en-NZ" smtClean="0"/>
              <a:t>7/04/2014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D76AF-5834-48C6-A458-B138ABF29500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DFE50-68EC-4F9D-B68D-BA7A6C116A83}" type="datetimeFigureOut">
              <a:rPr lang="en-NZ" smtClean="0"/>
              <a:t>7/04/2014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D76AF-5834-48C6-A458-B138ABF29500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DFE50-68EC-4F9D-B68D-BA7A6C116A83}" type="datetimeFigureOut">
              <a:rPr lang="en-NZ" smtClean="0"/>
              <a:t>7/04/2014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D76AF-5834-48C6-A458-B138ABF29500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DFE50-68EC-4F9D-B68D-BA7A6C116A83}" type="datetimeFigureOut">
              <a:rPr lang="en-NZ" smtClean="0"/>
              <a:t>7/04/2014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D76AF-5834-48C6-A458-B138ABF29500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DFE50-68EC-4F9D-B68D-BA7A6C116A83}" type="datetimeFigureOut">
              <a:rPr lang="en-NZ" smtClean="0"/>
              <a:t>7/04/2014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D76AF-5834-48C6-A458-B138ABF29500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DFE50-68EC-4F9D-B68D-BA7A6C116A83}" type="datetimeFigureOut">
              <a:rPr lang="en-NZ" smtClean="0"/>
              <a:t>7/04/2014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88D76AF-5834-48C6-A458-B138ABF29500}" type="slidenum">
              <a:rPr lang="en-NZ" smtClean="0"/>
              <a:t>‹#›</a:t>
            </a:fld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0DDFE50-68EC-4F9D-B68D-BA7A6C116A83}" type="datetimeFigureOut">
              <a:rPr lang="en-NZ" smtClean="0"/>
              <a:t>7/04/2014</a:t>
            </a:fld>
            <a:endParaRPr lang="en-N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88D76AF-5834-48C6-A458-B138ABF29500}" type="slidenum">
              <a:rPr lang="en-NZ" smtClean="0"/>
              <a:t>‹#›</a:t>
            </a:fld>
            <a:endParaRPr lang="en-NZ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3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3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5" Type="http://schemas.openxmlformats.org/officeDocument/2006/relationships/image" Target="../media/image3.pn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3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 smtClean="0"/>
              <a:t>Sounds of Belonging to Snells Beach School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 smtClean="0"/>
              <a:t>by Kahikatea 1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36860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20"/>
          <p:cNvPicPr>
            <a:picLocks noGrp="1" noChangeAspect="1"/>
          </p:cNvPicPr>
          <p:nvPr isPhoto="1"/>
        </p:nvPicPr>
        <p:blipFill>
          <a:blip r:embed="rId4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ular Callout 2"/>
          <p:cNvSpPr/>
          <p:nvPr/>
        </p:nvSpPr>
        <p:spPr>
          <a:xfrm>
            <a:off x="3956395" y="4653136"/>
            <a:ext cx="5112568" cy="1800200"/>
          </a:xfrm>
          <a:prstGeom prst="wedgeRoundRectCallout">
            <a:avLst>
              <a:gd name="adj1" fmla="val -123267"/>
              <a:gd name="adj2" fmla="val -1215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3600" b="1" dirty="0" smtClean="0">
                <a:latin typeface="Comic Sans MS" panose="030F0702030302020204" pitchFamily="66" charset="0"/>
              </a:rPr>
              <a:t>The wind blowing in the trees.</a:t>
            </a:r>
            <a:endParaRPr lang="en-NZ" sz="3600" b="1" dirty="0">
              <a:latin typeface="Comic Sans MS" panose="030F0702030302020204" pitchFamily="66" charset="0"/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56376" y="4766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4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22"/>
          <p:cNvPicPr>
            <a:picLocks noGrp="1" noChangeAspect="1"/>
          </p:cNvPicPr>
          <p:nvPr isPhoto="1"/>
        </p:nvPicPr>
        <p:blipFill>
          <a:blip r:embed="rId4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ular Callout 2"/>
          <p:cNvSpPr/>
          <p:nvPr/>
        </p:nvSpPr>
        <p:spPr>
          <a:xfrm>
            <a:off x="2015716" y="4653136"/>
            <a:ext cx="5112568" cy="1800200"/>
          </a:xfrm>
          <a:prstGeom prst="wedgeRoundRectCallout">
            <a:avLst>
              <a:gd name="adj1" fmla="val 61277"/>
              <a:gd name="adj2" fmla="val -13529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3600" b="1" dirty="0" smtClean="0">
                <a:latin typeface="Comic Sans MS" panose="030F0702030302020204" pitchFamily="66" charset="0"/>
              </a:rPr>
              <a:t>The flag flapping in the wind.</a:t>
            </a:r>
            <a:endParaRPr lang="en-NZ" sz="3600" b="1" dirty="0">
              <a:latin typeface="Comic Sans MS" panose="030F0702030302020204" pitchFamily="66" charset="0"/>
            </a:endParaRPr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2400" y="2606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78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8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23"/>
          <p:cNvPicPr>
            <a:picLocks noGrp="1" noChangeAspect="1"/>
          </p:cNvPicPr>
          <p:nvPr isPhoto="1"/>
        </p:nvPicPr>
        <p:blipFill>
          <a:blip r:embed="rId4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ular Callout 2"/>
          <p:cNvSpPr/>
          <p:nvPr/>
        </p:nvSpPr>
        <p:spPr>
          <a:xfrm>
            <a:off x="827584" y="4365104"/>
            <a:ext cx="5112568" cy="1800200"/>
          </a:xfrm>
          <a:prstGeom prst="wedgeRoundRectCallout">
            <a:avLst>
              <a:gd name="adj1" fmla="val 108429"/>
              <a:gd name="adj2" fmla="val 2017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3600" b="1" dirty="0" smtClean="0">
                <a:latin typeface="Comic Sans MS" panose="030F0702030302020204" pitchFamily="66" charset="0"/>
              </a:rPr>
              <a:t>Kauri 1 Painting.</a:t>
            </a:r>
            <a:endParaRPr lang="en-NZ" sz="3600" b="1" dirty="0">
              <a:latin typeface="Comic Sans MS" panose="030F0702030302020204" pitchFamily="66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00392" y="2606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52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internal.snellsbeach.school.nz\users\Home\Staff\tmorley\Pictures\Kahi Class Phot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9" y="25057"/>
            <a:ext cx="9111111" cy="683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1835696" y="4869160"/>
            <a:ext cx="5112568" cy="1800200"/>
          </a:xfrm>
          <a:prstGeom prst="wedgeRoundRectCallout">
            <a:avLst>
              <a:gd name="adj1" fmla="val 108429"/>
              <a:gd name="adj2" fmla="val 2017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3600" b="1" dirty="0" smtClean="0">
                <a:latin typeface="Comic Sans MS" panose="030F0702030302020204" pitchFamily="66" charset="0"/>
              </a:rPr>
              <a:t>We are Kahikatea 1.</a:t>
            </a:r>
            <a:endParaRPr lang="en-NZ" sz="36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21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16"/>
          <p:cNvPicPr>
            <a:picLocks noGrp="1" noChangeAspect="1"/>
          </p:cNvPicPr>
          <p:nvPr isPhoto="1"/>
        </p:nvPicPr>
        <p:blipFill>
          <a:blip r:embed="rId4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ular Callout 2"/>
          <p:cNvSpPr/>
          <p:nvPr/>
        </p:nvSpPr>
        <p:spPr>
          <a:xfrm>
            <a:off x="2843808" y="2816932"/>
            <a:ext cx="4392488" cy="1224136"/>
          </a:xfrm>
          <a:prstGeom prst="wedgeRoundRectCallout">
            <a:avLst>
              <a:gd name="adj1" fmla="val -12918"/>
              <a:gd name="adj2" fmla="val -27069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400" b="1" dirty="0" err="1" smtClean="0">
                <a:latin typeface="Comic Sans MS" panose="030F0702030302020204" pitchFamily="66" charset="0"/>
              </a:rPr>
              <a:t>Shhhh</a:t>
            </a:r>
            <a:r>
              <a:rPr lang="en-NZ" sz="2400" b="1" dirty="0" smtClean="0">
                <a:latin typeface="Comic Sans MS" panose="030F0702030302020204" pitchFamily="66" charset="0"/>
              </a:rPr>
              <a:t>, Kahikatea 1. What can you hear?</a:t>
            </a:r>
            <a:endParaRPr lang="en-NZ" sz="2400" b="1" dirty="0">
              <a:latin typeface="Comic Sans MS" panose="030F0702030302020204" pitchFamily="66" charset="0"/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12360" y="2606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30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04"/>
          <p:cNvPicPr>
            <a:picLocks noGrp="1" noChangeAspect="1"/>
          </p:cNvPicPr>
          <p:nvPr isPhoto="1"/>
        </p:nvPicPr>
        <p:blipFill>
          <a:blip r:embed="rId4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05" y="19294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ular Callout 2"/>
          <p:cNvSpPr/>
          <p:nvPr/>
        </p:nvSpPr>
        <p:spPr>
          <a:xfrm>
            <a:off x="827584" y="4365104"/>
            <a:ext cx="5112568" cy="1800200"/>
          </a:xfrm>
          <a:prstGeom prst="wedgeRoundRectCallout">
            <a:avLst>
              <a:gd name="adj1" fmla="val -1864"/>
              <a:gd name="adj2" fmla="val -21763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3600" b="1" dirty="0" smtClean="0">
                <a:latin typeface="Comic Sans MS" panose="030F0702030302020204" pitchFamily="66" charset="0"/>
              </a:rPr>
              <a:t>Children working quietly.</a:t>
            </a:r>
            <a:endParaRPr lang="en-NZ" sz="3600" b="1" dirty="0">
              <a:latin typeface="Comic Sans MS" panose="030F0702030302020204" pitchFamily="66" charset="0"/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44408" y="3326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89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05"/>
          <p:cNvPicPr>
            <a:picLocks noGrp="1" noChangeAspect="1"/>
          </p:cNvPicPr>
          <p:nvPr isPhoto="1"/>
        </p:nvPicPr>
        <p:blipFill>
          <a:blip r:embed="rId4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ular Callout 2"/>
          <p:cNvSpPr/>
          <p:nvPr/>
        </p:nvSpPr>
        <p:spPr>
          <a:xfrm>
            <a:off x="827584" y="4365104"/>
            <a:ext cx="5112568" cy="1800200"/>
          </a:xfrm>
          <a:prstGeom prst="wedgeRoundRectCallout">
            <a:avLst>
              <a:gd name="adj1" fmla="val 41494"/>
              <a:gd name="adj2" fmla="val -16299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3600" b="1" dirty="0" smtClean="0">
                <a:latin typeface="Comic Sans MS" panose="030F0702030302020204" pitchFamily="66" charset="0"/>
              </a:rPr>
              <a:t> </a:t>
            </a:r>
            <a:r>
              <a:rPr lang="en-NZ" sz="3600" b="1" dirty="0">
                <a:latin typeface="Comic Sans MS" panose="030F0702030302020204" pitchFamily="66" charset="0"/>
              </a:rPr>
              <a:t>R</a:t>
            </a:r>
            <a:r>
              <a:rPr lang="en-NZ" sz="3600" b="1" dirty="0" smtClean="0">
                <a:latin typeface="Comic Sans MS" panose="030F0702030302020204" pitchFamily="66" charset="0"/>
              </a:rPr>
              <a:t>eading books to our buddies. </a:t>
            </a:r>
            <a:endParaRPr lang="en-NZ" sz="3600" b="1" dirty="0">
              <a:latin typeface="Comic Sans MS" panose="030F0702030302020204" pitchFamily="66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00392" y="3326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05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10"/>
          <p:cNvPicPr>
            <a:picLocks noGrp="1" noChangeAspect="1"/>
          </p:cNvPicPr>
          <p:nvPr isPhoto="1"/>
        </p:nvPicPr>
        <p:blipFill>
          <a:blip r:embed="rId4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ular Callout 2"/>
          <p:cNvSpPr/>
          <p:nvPr/>
        </p:nvSpPr>
        <p:spPr>
          <a:xfrm>
            <a:off x="827584" y="4365104"/>
            <a:ext cx="5112568" cy="1800200"/>
          </a:xfrm>
          <a:prstGeom prst="wedgeRoundRectCallout">
            <a:avLst>
              <a:gd name="adj1" fmla="val 61277"/>
              <a:gd name="adj2" fmla="val -13529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3600" b="1" dirty="0" smtClean="0">
                <a:latin typeface="Comic Sans MS" panose="030F0702030302020204" pitchFamily="66" charset="0"/>
              </a:rPr>
              <a:t>Dry grass crunching under our feet.</a:t>
            </a:r>
            <a:endParaRPr lang="en-NZ" sz="3600" b="1" dirty="0">
              <a:latin typeface="Comic Sans MS" panose="030F0702030302020204" pitchFamily="66" charset="0"/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2400" y="3326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47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13"/>
          <p:cNvPicPr>
            <a:picLocks noGrp="1" noChangeAspect="1"/>
          </p:cNvPicPr>
          <p:nvPr isPhoto="1"/>
        </p:nvPicPr>
        <p:blipFill>
          <a:blip r:embed="rId4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ular Callout 2"/>
          <p:cNvSpPr/>
          <p:nvPr/>
        </p:nvSpPr>
        <p:spPr>
          <a:xfrm>
            <a:off x="827584" y="4365104"/>
            <a:ext cx="5112568" cy="1800200"/>
          </a:xfrm>
          <a:prstGeom prst="wedgeRoundRectCallout">
            <a:avLst>
              <a:gd name="adj1" fmla="val -64733"/>
              <a:gd name="adj2" fmla="val -28844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3600" b="1" dirty="0" smtClean="0">
                <a:latin typeface="Comic Sans MS" panose="030F0702030302020204" pitchFamily="66" charset="0"/>
              </a:rPr>
              <a:t>Cicadas singing in the </a:t>
            </a:r>
            <a:r>
              <a:rPr lang="en-NZ" sz="3600" b="1" smtClean="0">
                <a:latin typeface="Comic Sans MS" panose="030F0702030302020204" pitchFamily="66" charset="0"/>
              </a:rPr>
              <a:t>sun.</a:t>
            </a:r>
            <a:endParaRPr lang="en-NZ" sz="3600" b="1" dirty="0">
              <a:latin typeface="Comic Sans MS" panose="030F0702030302020204" pitchFamily="66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00392" y="2606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35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14"/>
          <p:cNvPicPr>
            <a:picLocks noGrp="1" noChangeAspect="1"/>
          </p:cNvPicPr>
          <p:nvPr isPhoto="1"/>
        </p:nvPicPr>
        <p:blipFill>
          <a:blip r:embed="rId4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ular Callout 2"/>
          <p:cNvSpPr/>
          <p:nvPr/>
        </p:nvSpPr>
        <p:spPr>
          <a:xfrm>
            <a:off x="827584" y="4365104"/>
            <a:ext cx="5112568" cy="1800200"/>
          </a:xfrm>
          <a:prstGeom prst="wedgeRoundRectCallout">
            <a:avLst>
              <a:gd name="adj1" fmla="val 109242"/>
              <a:gd name="adj2" fmla="val 7404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3600" b="1" dirty="0" smtClean="0">
                <a:latin typeface="Comic Sans MS" panose="030F0702030302020204" pitchFamily="66" charset="0"/>
              </a:rPr>
              <a:t>Children doing sport with Tony.</a:t>
            </a:r>
            <a:endParaRPr lang="en-NZ" sz="3600" b="1" dirty="0">
              <a:latin typeface="Comic Sans MS" panose="030F0702030302020204" pitchFamily="66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44408" y="3326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3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15"/>
          <p:cNvPicPr>
            <a:picLocks noGrp="1" noChangeAspect="1"/>
          </p:cNvPicPr>
          <p:nvPr isPhoto="1"/>
        </p:nvPicPr>
        <p:blipFill>
          <a:blip r:embed="rId4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2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ular Callout 2"/>
          <p:cNvSpPr/>
          <p:nvPr/>
        </p:nvSpPr>
        <p:spPr>
          <a:xfrm>
            <a:off x="827584" y="4365104"/>
            <a:ext cx="5112568" cy="1800200"/>
          </a:xfrm>
          <a:prstGeom prst="wedgeRoundRectCallout">
            <a:avLst>
              <a:gd name="adj1" fmla="val -1864"/>
              <a:gd name="adj2" fmla="val -28613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3600" b="1" dirty="0" smtClean="0">
                <a:latin typeface="Comic Sans MS" panose="030F0702030302020204" pitchFamily="66" charset="0"/>
              </a:rPr>
              <a:t>Hammer, hammer, bang, bang, clang, clang!</a:t>
            </a:r>
            <a:endParaRPr lang="en-NZ" sz="3600" b="1" dirty="0">
              <a:latin typeface="Comic Sans MS" panose="030F0702030302020204" pitchFamily="66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28384" y="4046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87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19"/>
          <p:cNvPicPr>
            <a:picLocks noGrp="1" noChangeAspect="1"/>
          </p:cNvPicPr>
          <p:nvPr isPhoto="1"/>
        </p:nvPicPr>
        <p:blipFill>
          <a:blip r:embed="rId4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ular Callout 2"/>
          <p:cNvSpPr/>
          <p:nvPr/>
        </p:nvSpPr>
        <p:spPr>
          <a:xfrm>
            <a:off x="827584" y="4365104"/>
            <a:ext cx="5112568" cy="1800200"/>
          </a:xfrm>
          <a:prstGeom prst="wedgeRoundRectCallout">
            <a:avLst>
              <a:gd name="adj1" fmla="val -58772"/>
              <a:gd name="adj2" fmla="val -28074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3600" b="1" dirty="0" smtClean="0">
                <a:latin typeface="Comic Sans MS" panose="030F0702030302020204" pitchFamily="66" charset="0"/>
              </a:rPr>
              <a:t>Children playing on the playground.</a:t>
            </a:r>
            <a:endParaRPr lang="en-NZ" sz="3600" b="1" dirty="0">
              <a:latin typeface="Comic Sans MS" panose="030F0702030302020204" pitchFamily="66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84368" y="4046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09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56</TotalTime>
  <Words>91</Words>
  <Application>Microsoft Office PowerPoint</Application>
  <PresentationFormat>On-screen Show (4:3)</PresentationFormat>
  <Paragraphs>14</Paragraphs>
  <Slides>13</Slides>
  <Notes>0</Notes>
  <HiddenSlides>0</HiddenSlides>
  <MMClips>11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Flow</vt:lpstr>
      <vt:lpstr>Sounds of Belonging to Snells Beach School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Snells Beach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Sounds of Belonging</dc:title>
  <dc:creator>Trent Morley</dc:creator>
  <cp:lastModifiedBy>Trent Morley</cp:lastModifiedBy>
  <cp:revision>9</cp:revision>
  <dcterms:created xsi:type="dcterms:W3CDTF">2014-03-12T00:51:13Z</dcterms:created>
  <dcterms:modified xsi:type="dcterms:W3CDTF">2014-04-07T03:40:27Z</dcterms:modified>
</cp:coreProperties>
</file>