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02" autoAdjust="0"/>
    <p:restoredTop sz="94660"/>
  </p:normalViewPr>
  <p:slideViewPr>
    <p:cSldViewPr>
      <p:cViewPr>
        <p:scale>
          <a:sx n="36" d="100"/>
          <a:sy n="36" d="100"/>
        </p:scale>
        <p:origin x="-108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908F-0C22-4FA5-848B-55A2CB57E5DB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2E490-D791-43FF-BDDB-D132C2F668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082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E490-D791-43FF-BDDB-D132C2F668A3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785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992C84-BD84-4521-9C79-B5DF8AC1833F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D74A0E-99C4-4D0C-9F68-374632D52139}" type="slidenum">
              <a:rPr lang="en-NZ" smtClean="0"/>
              <a:t>‹#›</a:t>
            </a:fld>
            <a:endParaRPr lang="en-N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2C84-BD84-4521-9C79-B5DF8AC1833F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4A0E-99C4-4D0C-9F68-374632D52139}" type="slidenum">
              <a:rPr lang="en-NZ" smtClean="0"/>
              <a:t>‹#›</a:t>
            </a:fld>
            <a:endParaRPr lang="en-N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2C84-BD84-4521-9C79-B5DF8AC1833F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4A0E-99C4-4D0C-9F68-374632D52139}" type="slidenum">
              <a:rPr lang="en-NZ" smtClean="0"/>
              <a:t>‹#›</a:t>
            </a:fld>
            <a:endParaRPr lang="en-N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2C84-BD84-4521-9C79-B5DF8AC1833F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4A0E-99C4-4D0C-9F68-374632D52139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2C84-BD84-4521-9C79-B5DF8AC1833F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4A0E-99C4-4D0C-9F68-374632D52139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2C84-BD84-4521-9C79-B5DF8AC1833F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4A0E-99C4-4D0C-9F68-374632D52139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2C84-BD84-4521-9C79-B5DF8AC1833F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4A0E-99C4-4D0C-9F68-374632D52139}" type="slidenum">
              <a:rPr lang="en-NZ" smtClean="0"/>
              <a:t>‹#›</a:t>
            </a:fld>
            <a:endParaRPr lang="en-N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2C84-BD84-4521-9C79-B5DF8AC1833F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4A0E-99C4-4D0C-9F68-374632D52139}" type="slidenum">
              <a:rPr lang="en-NZ" smtClean="0"/>
              <a:t>‹#›</a:t>
            </a:fld>
            <a:endParaRPr lang="en-N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2C84-BD84-4521-9C79-B5DF8AC1833F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4A0E-99C4-4D0C-9F68-374632D5213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2C84-BD84-4521-9C79-B5DF8AC1833F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4A0E-99C4-4D0C-9F68-374632D5213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2C84-BD84-4521-9C79-B5DF8AC1833F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4A0E-99C4-4D0C-9F68-374632D5213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992C84-BD84-4521-9C79-B5DF8AC1833F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D74A0E-99C4-4D0C-9F68-374632D52139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Our Best Bears.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5526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332656"/>
            <a:ext cx="2304256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This is </a:t>
            </a:r>
            <a:r>
              <a:rPr lang="en-NZ" sz="4000" dirty="0" err="1" smtClean="0"/>
              <a:t>Talann’s</a:t>
            </a:r>
            <a:r>
              <a:rPr lang="en-NZ" sz="4000" dirty="0" smtClean="0"/>
              <a:t> best brown bear.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16350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404664"/>
            <a:ext cx="2736304" cy="228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This is Zack’s bean bag bear.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87584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404664"/>
            <a:ext cx="324036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This is Addison’s dirty brown bear.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76812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404664"/>
            <a:ext cx="2736304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This is </a:t>
            </a:r>
            <a:r>
              <a:rPr lang="en-NZ" sz="4000" dirty="0" err="1" smtClean="0"/>
              <a:t>Alizae’s</a:t>
            </a:r>
            <a:r>
              <a:rPr lang="en-NZ" sz="4000" dirty="0" smtClean="0"/>
              <a:t> cuddly cream bear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458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7544" y="692696"/>
            <a:ext cx="2448272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This is Tai’s enormous grey elephant.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56260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9512" y="548680"/>
            <a:ext cx="2592288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This is Roman’s delicious </a:t>
            </a:r>
            <a:r>
              <a:rPr lang="en-NZ" sz="4000" dirty="0" err="1" smtClean="0"/>
              <a:t>huggy</a:t>
            </a:r>
            <a:r>
              <a:rPr lang="en-NZ" sz="4000" dirty="0" smtClean="0"/>
              <a:t> dolphin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707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520" y="476672"/>
            <a:ext cx="2376264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This is Zane’s precious purple pussycat.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44844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9512" y="332656"/>
            <a:ext cx="2880320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This is Ollie’s marvellous golden monkey.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2859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620688"/>
            <a:ext cx="273630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This is Sol’s cute and gorgeous giraffe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46804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</TotalTime>
  <Words>73</Words>
  <Application>Microsoft Office PowerPoint</Application>
  <PresentationFormat>On-screen Show (4:3)</PresentationFormat>
  <Paragraphs>12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Our Best Bears.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Best Bears.</dc:title>
  <dc:creator>Pauline Watkin</dc:creator>
  <cp:lastModifiedBy>Pauline Watkin</cp:lastModifiedBy>
  <cp:revision>4</cp:revision>
  <dcterms:created xsi:type="dcterms:W3CDTF">2014-04-15T23:55:17Z</dcterms:created>
  <dcterms:modified xsi:type="dcterms:W3CDTF">2014-04-16T22:13:03Z</dcterms:modified>
</cp:coreProperties>
</file>