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6DFFED-3003-42B9-B862-226DC2920EF1}" type="datetimeFigureOut">
              <a:rPr lang="en-NZ" smtClean="0"/>
              <a:t>11/04/2014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5771BA-1483-47FD-9F7B-4831D9D4FB23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08111"/>
          </a:xfrm>
        </p:spPr>
        <p:txBody>
          <a:bodyPr/>
          <a:lstStyle/>
          <a:p>
            <a:r>
              <a:rPr lang="en-NZ" dirty="0" smtClean="0"/>
              <a:t>It’s My Lego.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576064"/>
          </a:xfrm>
        </p:spPr>
        <p:txBody>
          <a:bodyPr>
            <a:normAutofit/>
          </a:bodyPr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4" y="2276872"/>
            <a:ext cx="4649007" cy="369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5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3068960"/>
            <a:ext cx="2210544" cy="2570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“It’s my </a:t>
            </a:r>
            <a:r>
              <a:rPr lang="en-NZ" sz="4000" dirty="0" err="1" smtClean="0"/>
              <a:t>lego</a:t>
            </a:r>
            <a:r>
              <a:rPr lang="en-NZ" sz="4000" dirty="0" smtClean="0"/>
              <a:t>,” said </a:t>
            </a:r>
            <a:r>
              <a:rPr lang="en-NZ" sz="4000" dirty="0" err="1" smtClean="0"/>
              <a:t>Alizae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0292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1124744"/>
            <a:ext cx="237626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/>
              <a:t>“</a:t>
            </a:r>
            <a:r>
              <a:rPr lang="en-NZ" sz="4000" dirty="0" smtClean="0"/>
              <a:t>It’s my </a:t>
            </a:r>
            <a:r>
              <a:rPr lang="en-NZ" sz="4000" dirty="0" err="1" smtClean="0"/>
              <a:t>lego</a:t>
            </a:r>
            <a:r>
              <a:rPr lang="en-NZ" sz="4000" dirty="0" smtClean="0"/>
              <a:t> ,” said Addison.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5699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1844824"/>
            <a:ext cx="2304256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“</a:t>
            </a:r>
            <a:r>
              <a:rPr lang="en-NZ" sz="4000" dirty="0" smtClean="0"/>
              <a:t>It’s my </a:t>
            </a:r>
            <a:r>
              <a:rPr lang="en-NZ" sz="4000" dirty="0" err="1" smtClean="0"/>
              <a:t>lego</a:t>
            </a:r>
            <a:r>
              <a:rPr lang="en-NZ" sz="4000" dirty="0" smtClean="0"/>
              <a:t>”, said Zane.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3502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148064" y="404664"/>
            <a:ext cx="3578696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“It’s my </a:t>
            </a:r>
            <a:r>
              <a:rPr lang="en-NZ" sz="4000" dirty="0" err="1" smtClean="0"/>
              <a:t>lego</a:t>
            </a:r>
            <a:r>
              <a:rPr lang="en-NZ" sz="4000" dirty="0" smtClean="0"/>
              <a:t>”, said </a:t>
            </a:r>
            <a:r>
              <a:rPr lang="en-NZ" sz="4000" dirty="0" err="1" smtClean="0"/>
              <a:t>Talann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2083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2996952"/>
            <a:ext cx="266429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“</a:t>
            </a:r>
            <a:r>
              <a:rPr lang="en-NZ" sz="4000" dirty="0" smtClean="0"/>
              <a:t>It’s my </a:t>
            </a:r>
            <a:r>
              <a:rPr lang="en-NZ" sz="4000" dirty="0" err="1" smtClean="0"/>
              <a:t>lego</a:t>
            </a:r>
            <a:r>
              <a:rPr lang="en-NZ" sz="4000" dirty="0" smtClean="0"/>
              <a:t>”, said </a:t>
            </a:r>
            <a:r>
              <a:rPr lang="en-NZ" sz="4000" dirty="0" err="1" smtClean="0"/>
              <a:t>Jahmo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0230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52120" y="764704"/>
            <a:ext cx="2930624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“</a:t>
            </a:r>
            <a:r>
              <a:rPr lang="en-NZ" sz="4000" dirty="0" smtClean="0"/>
              <a:t>It’s my </a:t>
            </a:r>
            <a:r>
              <a:rPr lang="en-NZ" sz="4000" dirty="0" err="1" smtClean="0"/>
              <a:t>lego</a:t>
            </a:r>
            <a:r>
              <a:rPr lang="en-NZ" sz="4000" dirty="0" smtClean="0"/>
              <a:t>,” said Roman.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674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548680"/>
            <a:ext cx="2354560" cy="2570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“</a:t>
            </a:r>
            <a:r>
              <a:rPr lang="en-NZ" sz="4000" dirty="0" smtClean="0"/>
              <a:t>It’s my </a:t>
            </a:r>
            <a:r>
              <a:rPr lang="en-NZ" sz="4000" dirty="0" err="1" smtClean="0"/>
              <a:t>lego</a:t>
            </a:r>
            <a:r>
              <a:rPr lang="en-NZ" sz="4000" dirty="0" smtClean="0"/>
              <a:t>”, said </a:t>
            </a:r>
            <a:r>
              <a:rPr lang="en-NZ" sz="4000" dirty="0" err="1" smtClean="0"/>
              <a:t>Taiatta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9419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5229200"/>
            <a:ext cx="7128792" cy="117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“It’s our </a:t>
            </a:r>
            <a:r>
              <a:rPr lang="en-NZ" sz="4000" dirty="0" err="1" smtClean="0"/>
              <a:t>lego</a:t>
            </a:r>
            <a:r>
              <a:rPr lang="en-NZ" sz="4000" dirty="0" smtClean="0"/>
              <a:t>,” said Kauri 1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69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</TotalTime>
  <Words>73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It’s My Lego.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Pauline Watkin</dc:creator>
  <cp:lastModifiedBy>Pauline Watkin</cp:lastModifiedBy>
  <cp:revision>5</cp:revision>
  <dcterms:created xsi:type="dcterms:W3CDTF">2014-04-11T02:17:50Z</dcterms:created>
  <dcterms:modified xsi:type="dcterms:W3CDTF">2014-04-11T03:23:28Z</dcterms:modified>
</cp:coreProperties>
</file>