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4" r:id="rId6"/>
    <p:sldId id="260" r:id="rId7"/>
    <p:sldId id="257" r:id="rId8"/>
    <p:sldId id="261" r:id="rId9"/>
    <p:sldId id="265" r:id="rId10"/>
    <p:sldId id="263" r:id="rId11"/>
    <p:sldId id="266" r:id="rId12"/>
  </p:sldIdLst>
  <p:sldSz cx="9144000" cy="6858000" type="screen4x3"/>
  <p:notesSz cx="6797675" cy="9926638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NZ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E5AEAF-08D0-4604-88A9-73A6E6BA4E05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AD7540-5EB2-4702-93D2-938F7271B20F}" type="slidenum">
              <a:rPr lang="en-NZ" smtClean="0"/>
              <a:t>‹#›</a:t>
            </a:fld>
            <a:endParaRPr lang="en-NZ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                                 by The Red Stars in</a:t>
            </a:r>
          </a:p>
          <a:p>
            <a:r>
              <a:rPr lang="en-NZ" dirty="0" smtClean="0"/>
              <a:t>         Kauri 1.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Fantail, Fantail.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24944"/>
            <a:ext cx="324036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1766888"/>
          </a:xfrm>
        </p:spPr>
        <p:txBody>
          <a:bodyPr>
            <a:normAutofit/>
          </a:bodyPr>
          <a:lstStyle/>
          <a:p>
            <a:r>
              <a:rPr lang="en-NZ" sz="4000" dirty="0" smtClean="0"/>
              <a:t>I don’t want </a:t>
            </a:r>
            <a:r>
              <a:rPr lang="en-NZ" sz="4000" dirty="0" err="1" smtClean="0"/>
              <a:t>fishfingers</a:t>
            </a:r>
            <a:r>
              <a:rPr lang="en-NZ" sz="4000" dirty="0" smtClean="0"/>
              <a:t>, I don’t want fruit salad and I don’t want </a:t>
            </a:r>
            <a:r>
              <a:rPr lang="en-NZ" sz="4000" dirty="0" err="1" smtClean="0"/>
              <a:t>fejoas</a:t>
            </a:r>
            <a:r>
              <a:rPr lang="en-NZ" sz="4000" dirty="0" smtClean="0"/>
              <a:t>,</a:t>
            </a:r>
            <a:endParaRPr lang="en-NZ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89040"/>
            <a:ext cx="2466975" cy="184785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00411"/>
            <a:ext cx="2762250" cy="1657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400411"/>
            <a:ext cx="2474516" cy="248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323975"/>
            <a:ext cx="5715000" cy="4210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4808185"/>
            <a:ext cx="1532517" cy="15952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3568" y="404664"/>
            <a:ext cx="7344816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But I want that fly!”  “Goodbye fly</a:t>
            </a:r>
            <a:r>
              <a:rPr lang="en-NZ" dirty="0" smtClean="0"/>
              <a:t>”.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80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7" y="606896"/>
            <a:ext cx="91440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11560" y="5229200"/>
            <a:ext cx="77768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“Fantail, fantail, have some </a:t>
            </a:r>
            <a:r>
              <a:rPr lang="en-NZ" sz="4000" dirty="0" err="1" smtClean="0"/>
              <a:t>fishfingers</a:t>
            </a:r>
            <a:r>
              <a:rPr lang="en-NZ" sz="4000" dirty="0" smtClean="0"/>
              <a:t>”.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14820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ntail-01-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5"/>
            <a:ext cx="9144000" cy="67357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27584" y="5445224"/>
            <a:ext cx="77768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“No, no, no, I don’t like </a:t>
            </a:r>
            <a:r>
              <a:rPr lang="en-NZ" sz="4000" dirty="0" err="1" smtClean="0"/>
              <a:t>fishfingers</a:t>
            </a:r>
            <a:r>
              <a:rPr lang="en-NZ" sz="4000" dirty="0" smtClean="0"/>
              <a:t>”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76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7"/>
            <a:ext cx="7344816" cy="53285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7584" y="5445224"/>
            <a:ext cx="7776864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“Fantail, fantail, have some </a:t>
            </a:r>
            <a:r>
              <a:rPr lang="en-NZ" sz="4000" dirty="0" err="1" smtClean="0"/>
              <a:t>fejoas</a:t>
            </a:r>
            <a:r>
              <a:rPr lang="en-NZ" sz="4000" dirty="0" smtClean="0"/>
              <a:t>”.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9916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ntail-01-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5"/>
            <a:ext cx="9144000" cy="67357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27584" y="5445224"/>
            <a:ext cx="77768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“No, no, no, I don’t like </a:t>
            </a:r>
            <a:r>
              <a:rPr lang="en-NZ" sz="4000" dirty="0" err="1" smtClean="0"/>
              <a:t>fejoas</a:t>
            </a:r>
            <a:r>
              <a:rPr lang="en-NZ" sz="4000" dirty="0" smtClean="0"/>
              <a:t>”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4408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55576" y="5229200"/>
            <a:ext cx="76328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“Fantail, fantail, have some fruit salad”.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2562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568952" cy="642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27584" y="5373216"/>
            <a:ext cx="74888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“No, no, no, I don’t like fruit salad.”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4009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7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283309"/>
            <a:ext cx="5616624" cy="58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99592" y="5672811"/>
            <a:ext cx="74168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“</a:t>
            </a:r>
            <a:r>
              <a:rPr lang="en-NZ" sz="4000" dirty="0" smtClean="0"/>
              <a:t>Fantail, fantail have this fly.”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13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ntail-01-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5"/>
            <a:ext cx="9144000" cy="67357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27584" y="5445224"/>
            <a:ext cx="77768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“Yes, yes, yes I do like flies. 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4408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125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Fantail, Fantail.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don’t want fishfingers, I don’t want fruit salad and I don’t want fejoas,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Fantail, Fantail.</dc:title>
  <dc:creator>Pauline Watkin</dc:creator>
  <cp:lastModifiedBy>Pauline Watkin</cp:lastModifiedBy>
  <cp:revision>7</cp:revision>
  <cp:lastPrinted>2014-04-02T02:38:01Z</cp:lastPrinted>
  <dcterms:created xsi:type="dcterms:W3CDTF">2014-04-01T23:03:50Z</dcterms:created>
  <dcterms:modified xsi:type="dcterms:W3CDTF">2014-04-02T02:38:05Z</dcterms:modified>
</cp:coreProperties>
</file>