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211" autoAdjust="0"/>
  </p:normalViewPr>
  <p:slideViewPr>
    <p:cSldViewPr>
      <p:cViewPr varScale="1">
        <p:scale>
          <a:sx n="64" d="100"/>
          <a:sy n="64" d="100"/>
        </p:scale>
        <p:origin x="-155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BC7EA61-B2F2-409E-B456-EBDC7F0C0EF0}" type="datetimeFigureOut">
              <a:rPr lang="en-NZ" smtClean="0"/>
              <a:t>26/03/2014</a:t>
            </a:fld>
            <a:endParaRPr lang="en-N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N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2F1F0FA-FF7B-44DC-9ABC-6B8559A65FA7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C7EA61-B2F2-409E-B456-EBDC7F0C0EF0}" type="datetimeFigureOut">
              <a:rPr lang="en-NZ" smtClean="0"/>
              <a:t>26/03/2014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F0FA-FF7B-44DC-9ABC-6B8559A65FA7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C7EA61-B2F2-409E-B456-EBDC7F0C0EF0}" type="datetimeFigureOut">
              <a:rPr lang="en-NZ" smtClean="0"/>
              <a:t>26/03/2014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F0FA-FF7B-44DC-9ABC-6B8559A65FA7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C7EA61-B2F2-409E-B456-EBDC7F0C0EF0}" type="datetimeFigureOut">
              <a:rPr lang="en-NZ" smtClean="0"/>
              <a:t>26/03/2014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F0FA-FF7B-44DC-9ABC-6B8559A65FA7}" type="slidenum">
              <a:rPr lang="en-NZ" smtClean="0"/>
              <a:t>‹#›</a:t>
            </a:fld>
            <a:endParaRPr lang="en-N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C7EA61-B2F2-409E-B456-EBDC7F0C0EF0}" type="datetimeFigureOut">
              <a:rPr lang="en-NZ" smtClean="0"/>
              <a:t>26/03/2014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F0FA-FF7B-44DC-9ABC-6B8559A65FA7}" type="slidenum">
              <a:rPr lang="en-NZ" smtClean="0"/>
              <a:t>‹#›</a:t>
            </a:fld>
            <a:endParaRPr lang="en-NZ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C7EA61-B2F2-409E-B456-EBDC7F0C0EF0}" type="datetimeFigureOut">
              <a:rPr lang="en-NZ" smtClean="0"/>
              <a:t>26/03/2014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F0FA-FF7B-44DC-9ABC-6B8559A65FA7}" type="slidenum">
              <a:rPr lang="en-NZ" smtClean="0"/>
              <a:t>‹#›</a:t>
            </a:fld>
            <a:endParaRPr lang="en-N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C7EA61-B2F2-409E-B456-EBDC7F0C0EF0}" type="datetimeFigureOut">
              <a:rPr lang="en-NZ" smtClean="0"/>
              <a:t>26/03/2014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F0FA-FF7B-44DC-9ABC-6B8559A65FA7}" type="slidenum">
              <a:rPr lang="en-NZ" smtClean="0"/>
              <a:t>‹#›</a:t>
            </a:fld>
            <a:endParaRPr lang="en-N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C7EA61-B2F2-409E-B456-EBDC7F0C0EF0}" type="datetimeFigureOut">
              <a:rPr lang="en-NZ" smtClean="0"/>
              <a:t>26/03/2014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F0FA-FF7B-44DC-9ABC-6B8559A65FA7}" type="slidenum">
              <a:rPr lang="en-NZ" smtClean="0"/>
              <a:t>‹#›</a:t>
            </a:fld>
            <a:endParaRPr lang="en-N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C7EA61-B2F2-409E-B456-EBDC7F0C0EF0}" type="datetimeFigureOut">
              <a:rPr lang="en-NZ" smtClean="0"/>
              <a:t>26/03/2014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F0FA-FF7B-44DC-9ABC-6B8559A65FA7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BC7EA61-B2F2-409E-B456-EBDC7F0C0EF0}" type="datetimeFigureOut">
              <a:rPr lang="en-NZ" smtClean="0"/>
              <a:t>26/03/2014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F0FA-FF7B-44DC-9ABC-6B8559A65FA7}" type="slidenum">
              <a:rPr lang="en-NZ" smtClean="0"/>
              <a:t>‹#›</a:t>
            </a:fld>
            <a:endParaRPr lang="en-N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BC7EA61-B2F2-409E-B456-EBDC7F0C0EF0}" type="datetimeFigureOut">
              <a:rPr lang="en-NZ" smtClean="0"/>
              <a:t>26/03/2014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2F1F0FA-FF7B-44DC-9ABC-6B8559A65FA7}" type="slidenum">
              <a:rPr lang="en-NZ" smtClean="0"/>
              <a:t>‹#›</a:t>
            </a:fld>
            <a:endParaRPr lang="en-N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BC7EA61-B2F2-409E-B456-EBDC7F0C0EF0}" type="datetimeFigureOut">
              <a:rPr lang="en-NZ" smtClean="0"/>
              <a:t>26/03/2014</a:t>
            </a:fld>
            <a:endParaRPr lang="en-N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N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2F1F0FA-FF7B-44DC-9ABC-6B8559A65FA7}" type="slidenum">
              <a:rPr lang="en-NZ" smtClean="0"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The Picnic.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 smtClean="0"/>
              <a:t>by Kauri 1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453138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s (1)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0663"/>
            <a:ext cx="9144000" cy="641508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971600" y="5373216"/>
            <a:ext cx="756084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4000" dirty="0" smtClean="0"/>
              <a:t>Addison put the apples in.</a:t>
            </a:r>
            <a:endParaRPr lang="en-NZ" sz="4000" dirty="0"/>
          </a:p>
        </p:txBody>
      </p:sp>
    </p:spTree>
    <p:extLst>
      <p:ext uri="{BB962C8B-B14F-4D97-AF65-F5344CB8AC3E}">
        <p14:creationId xmlns:p14="http://schemas.microsoft.com/office/powerpoint/2010/main" val="217018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s (2)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539552" y="5589240"/>
            <a:ext cx="8064896" cy="1058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600" dirty="0" err="1" smtClean="0"/>
              <a:t>Olliver</a:t>
            </a:r>
            <a:r>
              <a:rPr lang="en-NZ" sz="3600" dirty="0" smtClean="0"/>
              <a:t> put the chicken sandwiches in</a:t>
            </a:r>
            <a:r>
              <a:rPr lang="en-NZ" dirty="0" smtClean="0"/>
              <a:t>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741558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s (3)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3"/>
            <a:ext cx="9144000" cy="68484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1331640" y="5517232"/>
            <a:ext cx="676875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4000" dirty="0" err="1" smtClean="0"/>
              <a:t>Taiatta</a:t>
            </a:r>
            <a:r>
              <a:rPr lang="en-NZ" sz="4000" dirty="0" smtClean="0"/>
              <a:t> put the chips in</a:t>
            </a:r>
            <a:r>
              <a:rPr lang="en-NZ" dirty="0" smtClean="0"/>
              <a:t>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542200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s (4)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9075" y="0"/>
            <a:ext cx="6164263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1115616" y="5589240"/>
            <a:ext cx="712879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4000" dirty="0" smtClean="0"/>
              <a:t>Zane put the lollies in</a:t>
            </a:r>
            <a:r>
              <a:rPr lang="en-NZ" dirty="0" smtClean="0"/>
              <a:t>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589726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s (5)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3"/>
            <a:ext cx="9144000" cy="68484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611560" y="5445224"/>
            <a:ext cx="7488832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3600" dirty="0" smtClean="0"/>
              <a:t>Mrs </a:t>
            </a:r>
            <a:r>
              <a:rPr lang="en-NZ" sz="3600" dirty="0" err="1" smtClean="0"/>
              <a:t>Watkin</a:t>
            </a:r>
            <a:r>
              <a:rPr lang="en-NZ" sz="3600" dirty="0" smtClean="0"/>
              <a:t> put the crackers and cheese in</a:t>
            </a:r>
            <a:r>
              <a:rPr lang="en-NZ" dirty="0" smtClean="0"/>
              <a:t>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886794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s (6)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8175" y="0"/>
            <a:ext cx="278765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1187624" y="5589240"/>
            <a:ext cx="6984776" cy="10193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4000" dirty="0" err="1" smtClean="0"/>
              <a:t>Alizae</a:t>
            </a:r>
            <a:r>
              <a:rPr lang="en-NZ" sz="4000" dirty="0" smtClean="0"/>
              <a:t> put the juice in</a:t>
            </a:r>
            <a:r>
              <a:rPr lang="en-NZ" dirty="0" smtClean="0"/>
              <a:t>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072251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s (7)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3"/>
            <a:ext cx="9144000" cy="68484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755576" y="5661248"/>
            <a:ext cx="799288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4000" dirty="0" err="1" smtClean="0"/>
              <a:t>Jahmo</a:t>
            </a:r>
            <a:r>
              <a:rPr lang="en-NZ" sz="4000" dirty="0" smtClean="0"/>
              <a:t> put the fruit salad in</a:t>
            </a:r>
            <a:r>
              <a:rPr lang="en-NZ" dirty="0" smtClean="0"/>
              <a:t>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436163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s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5763"/>
            <a:ext cx="9144000" cy="608488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899592" y="5445224"/>
            <a:ext cx="71287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4000" dirty="0" smtClean="0"/>
              <a:t>Roman put the cookies in</a:t>
            </a:r>
            <a:r>
              <a:rPr lang="en-NZ" dirty="0" smtClean="0"/>
              <a:t>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6714303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</TotalTime>
  <Words>59</Words>
  <Application>Microsoft Office PowerPoint</Application>
  <PresentationFormat>On-screen Show (4:3)</PresentationFormat>
  <Paragraphs>10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The Picnic.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Snells Beach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Picnic.</dc:title>
  <dc:creator>Pauline Watkin</dc:creator>
  <cp:lastModifiedBy>Pauline Watkin</cp:lastModifiedBy>
  <cp:revision>1</cp:revision>
  <dcterms:created xsi:type="dcterms:W3CDTF">2014-03-26T00:02:27Z</dcterms:created>
  <dcterms:modified xsi:type="dcterms:W3CDTF">2014-03-26T00:12:15Z</dcterms:modified>
</cp:coreProperties>
</file>