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DABC-E1E1-4848-87EE-493D6CA1525A}" type="datetimeFigureOut">
              <a:rPr lang="en-NZ" smtClean="0"/>
              <a:t>6/03/2014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01F-2B9C-4DD0-B354-252FF3F57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03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DABC-E1E1-4848-87EE-493D6CA1525A}" type="datetimeFigureOut">
              <a:rPr lang="en-NZ" smtClean="0"/>
              <a:t>6/03/2014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01F-2B9C-4DD0-B354-252FF3F57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260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DABC-E1E1-4848-87EE-493D6CA1525A}" type="datetimeFigureOut">
              <a:rPr lang="en-NZ" smtClean="0"/>
              <a:t>6/03/2014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01F-2B9C-4DD0-B354-252FF3F57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317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DABC-E1E1-4848-87EE-493D6CA1525A}" type="datetimeFigureOut">
              <a:rPr lang="en-NZ" smtClean="0"/>
              <a:t>6/03/2014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01F-2B9C-4DD0-B354-252FF3F57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31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DABC-E1E1-4848-87EE-493D6CA1525A}" type="datetimeFigureOut">
              <a:rPr lang="en-NZ" smtClean="0"/>
              <a:t>6/03/2014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01F-2B9C-4DD0-B354-252FF3F57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536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DABC-E1E1-4848-87EE-493D6CA1525A}" type="datetimeFigureOut">
              <a:rPr lang="en-NZ" smtClean="0"/>
              <a:t>6/03/2014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01F-2B9C-4DD0-B354-252FF3F57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241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DABC-E1E1-4848-87EE-493D6CA1525A}" type="datetimeFigureOut">
              <a:rPr lang="en-NZ" smtClean="0"/>
              <a:t>6/03/2014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01F-2B9C-4DD0-B354-252FF3F57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061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DABC-E1E1-4848-87EE-493D6CA1525A}" type="datetimeFigureOut">
              <a:rPr lang="en-NZ" smtClean="0"/>
              <a:t>6/03/2014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01F-2B9C-4DD0-B354-252FF3F57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931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DABC-E1E1-4848-87EE-493D6CA1525A}" type="datetimeFigureOut">
              <a:rPr lang="en-NZ" smtClean="0"/>
              <a:t>6/03/2014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01F-2B9C-4DD0-B354-252FF3F57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802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DABC-E1E1-4848-87EE-493D6CA1525A}" type="datetimeFigureOut">
              <a:rPr lang="en-NZ" smtClean="0"/>
              <a:t>6/03/2014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01F-2B9C-4DD0-B354-252FF3F57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989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DABC-E1E1-4848-87EE-493D6CA1525A}" type="datetimeFigureOut">
              <a:rPr lang="en-NZ" smtClean="0"/>
              <a:t>6/03/2014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01F-2B9C-4DD0-B354-252FF3F57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876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7DABC-E1E1-4848-87EE-493D6CA1525A}" type="datetimeFigureOut">
              <a:rPr lang="en-NZ" smtClean="0"/>
              <a:t>6/03/2014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601F-2B9C-4DD0-B354-252FF3F57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17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Smile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82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472514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“Smile,” said Bella</a:t>
            </a:r>
          </a:p>
          <a:p>
            <a:endParaRPr lang="en-NZ" dirty="0"/>
          </a:p>
        </p:txBody>
      </p:sp>
      <p:sp>
        <p:nvSpPr>
          <p:cNvPr id="4" name="Explosion 1 3"/>
          <p:cNvSpPr/>
          <p:nvPr/>
        </p:nvSpPr>
        <p:spPr>
          <a:xfrm>
            <a:off x="5796136" y="1556792"/>
            <a:ext cx="3024336" cy="223224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516216" y="227687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CLICK!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11848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515719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“Smile,” said Olivia</a:t>
            </a:r>
          </a:p>
          <a:p>
            <a:endParaRPr lang="en-NZ" dirty="0"/>
          </a:p>
        </p:txBody>
      </p:sp>
      <p:sp>
        <p:nvSpPr>
          <p:cNvPr id="4" name="Explosion 1 3"/>
          <p:cNvSpPr/>
          <p:nvPr/>
        </p:nvSpPr>
        <p:spPr>
          <a:xfrm>
            <a:off x="5940152" y="836712"/>
            <a:ext cx="2952328" cy="25922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516216" y="1772816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CLICK!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139203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515719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“Smile,” said </a:t>
            </a:r>
            <a:r>
              <a:rPr lang="en-NZ" sz="5400" dirty="0" err="1" smtClean="0">
                <a:solidFill>
                  <a:srgbClr val="FF0000"/>
                </a:solidFill>
                <a:latin typeface="Kristen ITC" panose="03050502040202030202" pitchFamily="66" charset="0"/>
              </a:rPr>
              <a:t>Seila</a:t>
            </a:r>
            <a:endParaRPr lang="en-NZ" sz="5400" dirty="0" smtClean="0">
              <a:solidFill>
                <a:srgbClr val="FF0000"/>
              </a:solidFill>
              <a:latin typeface="Kristen ITC" panose="03050502040202030202" pitchFamily="66" charset="0"/>
            </a:endParaRPr>
          </a:p>
          <a:p>
            <a:endParaRPr lang="en-NZ" dirty="0"/>
          </a:p>
        </p:txBody>
      </p:sp>
      <p:sp>
        <p:nvSpPr>
          <p:cNvPr id="4" name="Explosion 1 3"/>
          <p:cNvSpPr/>
          <p:nvPr/>
        </p:nvSpPr>
        <p:spPr>
          <a:xfrm>
            <a:off x="323528" y="930215"/>
            <a:ext cx="3024336" cy="266429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899592" y="177281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CLICK!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100504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501317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“Smile,” said </a:t>
            </a:r>
            <a:r>
              <a:rPr lang="en-NZ" sz="5400" dirty="0" err="1" smtClean="0">
                <a:solidFill>
                  <a:srgbClr val="FF0000"/>
                </a:solidFill>
                <a:latin typeface="Kristen ITC" panose="03050502040202030202" pitchFamily="66" charset="0"/>
              </a:rPr>
              <a:t>Caelyn</a:t>
            </a:r>
            <a:endParaRPr lang="en-NZ" sz="5400" dirty="0" smtClean="0">
              <a:solidFill>
                <a:srgbClr val="FF0000"/>
              </a:solidFill>
              <a:latin typeface="Kristen ITC" panose="03050502040202030202" pitchFamily="66" charset="0"/>
            </a:endParaRPr>
          </a:p>
          <a:p>
            <a:endParaRPr lang="en-NZ" dirty="0"/>
          </a:p>
        </p:txBody>
      </p:sp>
      <p:sp>
        <p:nvSpPr>
          <p:cNvPr id="4" name="Explosion 1 3"/>
          <p:cNvSpPr/>
          <p:nvPr/>
        </p:nvSpPr>
        <p:spPr>
          <a:xfrm>
            <a:off x="395536" y="1268760"/>
            <a:ext cx="3384376" cy="237626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1259632" y="2060848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CLICK!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86042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501317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“Smile,” said Ella</a:t>
            </a:r>
          </a:p>
          <a:p>
            <a:endParaRPr lang="en-NZ" dirty="0"/>
          </a:p>
        </p:txBody>
      </p:sp>
      <p:sp>
        <p:nvSpPr>
          <p:cNvPr id="4" name="Explosion 1 3"/>
          <p:cNvSpPr/>
          <p:nvPr/>
        </p:nvSpPr>
        <p:spPr>
          <a:xfrm>
            <a:off x="0" y="1196752"/>
            <a:ext cx="3059832" cy="25202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CLICK!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10468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2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501317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“Smile,” said Conor</a:t>
            </a:r>
            <a:endParaRPr lang="en-NZ" sz="5400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Explosion 1 3"/>
          <p:cNvSpPr/>
          <p:nvPr/>
        </p:nvSpPr>
        <p:spPr>
          <a:xfrm flipH="1">
            <a:off x="8604447" y="1268760"/>
            <a:ext cx="45719" cy="18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Explosion 1 4"/>
          <p:cNvSpPr/>
          <p:nvPr/>
        </p:nvSpPr>
        <p:spPr>
          <a:xfrm>
            <a:off x="5940152" y="476672"/>
            <a:ext cx="2880320" cy="3600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6516216" y="184482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CLICK!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27579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486916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“Smile,” said </a:t>
            </a:r>
            <a:r>
              <a:rPr lang="en-NZ" sz="5400" dirty="0" err="1" smtClean="0">
                <a:solidFill>
                  <a:srgbClr val="FF0000"/>
                </a:solidFill>
                <a:latin typeface="Kristen ITC" panose="03050502040202030202" pitchFamily="66" charset="0"/>
              </a:rPr>
              <a:t>Ephriam</a:t>
            </a:r>
            <a:endParaRPr lang="en-NZ" sz="5400" dirty="0" smtClean="0">
              <a:solidFill>
                <a:srgbClr val="FF0000"/>
              </a:solidFill>
              <a:latin typeface="Kristen ITC" panose="03050502040202030202" pitchFamily="66" charset="0"/>
            </a:endParaRPr>
          </a:p>
          <a:p>
            <a:endParaRPr lang="en-NZ" dirty="0"/>
          </a:p>
        </p:txBody>
      </p:sp>
      <p:sp>
        <p:nvSpPr>
          <p:cNvPr id="4" name="Explosion 1 3"/>
          <p:cNvSpPr/>
          <p:nvPr/>
        </p:nvSpPr>
        <p:spPr>
          <a:xfrm>
            <a:off x="5580112" y="692696"/>
            <a:ext cx="3384376" cy="32037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516216" y="1844824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CLICK!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153146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" y="-11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331640" y="5414317"/>
            <a:ext cx="6620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54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“Smile,” said Conor</a:t>
            </a:r>
            <a:endParaRPr lang="en-NZ" sz="5400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95536" y="908720"/>
            <a:ext cx="3024336" cy="25202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971600" y="1784139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CLICK!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426771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494116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“Smile,” said Elliot</a:t>
            </a:r>
          </a:p>
          <a:p>
            <a:endParaRPr lang="en-NZ" dirty="0"/>
          </a:p>
        </p:txBody>
      </p:sp>
      <p:sp>
        <p:nvSpPr>
          <p:cNvPr id="4" name="Explosion 1 3"/>
          <p:cNvSpPr/>
          <p:nvPr/>
        </p:nvSpPr>
        <p:spPr>
          <a:xfrm>
            <a:off x="755576" y="1052736"/>
            <a:ext cx="3096344" cy="237626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1475656" y="1772816"/>
            <a:ext cx="1728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CLICK!	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27306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450912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“</a:t>
            </a:r>
            <a:r>
              <a:rPr lang="en-NZ" sz="54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Smile,” said Cody</a:t>
            </a:r>
            <a:endParaRPr lang="en-NZ" dirty="0"/>
          </a:p>
        </p:txBody>
      </p:sp>
      <p:sp>
        <p:nvSpPr>
          <p:cNvPr id="4" name="Explosion 1 3"/>
          <p:cNvSpPr/>
          <p:nvPr/>
        </p:nvSpPr>
        <p:spPr>
          <a:xfrm>
            <a:off x="5364088" y="620688"/>
            <a:ext cx="3384376" cy="230425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228184" y="1412776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CLICK!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350455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443711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“Smile,” said Niko</a:t>
            </a:r>
          </a:p>
          <a:p>
            <a:endParaRPr lang="en-NZ" dirty="0"/>
          </a:p>
        </p:txBody>
      </p:sp>
      <p:sp>
        <p:nvSpPr>
          <p:cNvPr id="4" name="Explosion 1 3"/>
          <p:cNvSpPr/>
          <p:nvPr/>
        </p:nvSpPr>
        <p:spPr>
          <a:xfrm>
            <a:off x="611560" y="1052736"/>
            <a:ext cx="2952328" cy="25202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1187624" y="1772816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CLICK!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391833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31640" y="501317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“Smile,” said Connor</a:t>
            </a:r>
          </a:p>
          <a:p>
            <a:endParaRPr lang="en-NZ" dirty="0"/>
          </a:p>
        </p:txBody>
      </p:sp>
      <p:sp>
        <p:nvSpPr>
          <p:cNvPr id="4" name="Explosion 1 3"/>
          <p:cNvSpPr/>
          <p:nvPr/>
        </p:nvSpPr>
        <p:spPr>
          <a:xfrm>
            <a:off x="5724128" y="836712"/>
            <a:ext cx="3240360" cy="237626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372200" y="1640123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CLICK!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125832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19572" y="494116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“Smile,” said Joseph</a:t>
            </a:r>
          </a:p>
          <a:p>
            <a:endParaRPr lang="en-NZ" dirty="0"/>
          </a:p>
        </p:txBody>
      </p:sp>
      <p:sp>
        <p:nvSpPr>
          <p:cNvPr id="4" name="Explosion 1 3"/>
          <p:cNvSpPr/>
          <p:nvPr/>
        </p:nvSpPr>
        <p:spPr>
          <a:xfrm>
            <a:off x="467544" y="836712"/>
            <a:ext cx="3528392" cy="244827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1331640" y="170080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CLICK!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412162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95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Smile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</dc:title>
  <dc:creator>Sarah Jolliffe</dc:creator>
  <cp:lastModifiedBy>Sarah Jolliffe</cp:lastModifiedBy>
  <cp:revision>5</cp:revision>
  <dcterms:created xsi:type="dcterms:W3CDTF">2014-03-06T03:41:43Z</dcterms:created>
  <dcterms:modified xsi:type="dcterms:W3CDTF">2014-03-06T04:13:35Z</dcterms:modified>
</cp:coreProperties>
</file>