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-72" y="3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2791A6-5F72-4BD2-ADA2-F44F0AE90705}" type="datetimeFigureOut">
              <a:rPr lang="en-NZ" smtClean="0"/>
              <a:t>18/03/2014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52C818-D572-4F72-B8FF-A015C1CA29A2}" type="slidenum">
              <a:rPr lang="en-NZ" smtClean="0"/>
              <a:t>‹#›</a:t>
            </a:fld>
            <a:endParaRPr lang="en-N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Reading Lesson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Using our Fitzroy.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001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Fitzroy?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Phonetics based</a:t>
            </a:r>
          </a:p>
          <a:p>
            <a:r>
              <a:rPr lang="en-NZ" dirty="0" smtClean="0"/>
              <a:t>Complements a whole language programme</a:t>
            </a:r>
          </a:p>
          <a:p>
            <a:r>
              <a:rPr lang="en-NZ" dirty="0" smtClean="0"/>
              <a:t>Ensures reading success due to learning being built slowly.</a:t>
            </a:r>
          </a:p>
          <a:p>
            <a:r>
              <a:rPr lang="en-NZ" dirty="0" smtClean="0"/>
              <a:t>Ensures children learn their alphabet and letter sounds thoroughly.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456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From the Beginning: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Children need to know at least 13 alphabet names and sounds before they begin the first book.</a:t>
            </a:r>
          </a:p>
          <a:p>
            <a:r>
              <a:rPr lang="en-NZ" dirty="0" smtClean="0"/>
              <a:t>Reading is based on alphabet activities when the children first begin.</a:t>
            </a:r>
          </a:p>
          <a:p>
            <a:r>
              <a:rPr lang="en-NZ" dirty="0" smtClean="0"/>
              <a:t>Our first book is “The Fat Cat”</a:t>
            </a:r>
          </a:p>
          <a:p>
            <a:r>
              <a:rPr lang="en-NZ" dirty="0" smtClean="0"/>
              <a:t>There are 60 books in the programme and each builds on to skills learnt and introduces another.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69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Typical Lesson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Reading Warm-up</a:t>
            </a:r>
          </a:p>
          <a:p>
            <a:r>
              <a:rPr lang="en-NZ" dirty="0" smtClean="0"/>
              <a:t>Big Book</a:t>
            </a:r>
          </a:p>
          <a:p>
            <a:r>
              <a:rPr lang="en-NZ" dirty="0" smtClean="0"/>
              <a:t>Group Tumble</a:t>
            </a:r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16936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Fitzroy Lesson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New letters (for early readers) or new sounds (diagraphs or single letter sounds)</a:t>
            </a:r>
          </a:p>
          <a:p>
            <a:r>
              <a:rPr lang="en-NZ" dirty="0" smtClean="0"/>
              <a:t>Special words and any</a:t>
            </a:r>
          </a:p>
          <a:p>
            <a:r>
              <a:rPr lang="en-NZ" dirty="0" smtClean="0"/>
              <a:t>New words whose meaning may need to be explained</a:t>
            </a:r>
          </a:p>
          <a:p>
            <a:r>
              <a:rPr lang="en-NZ" dirty="0" smtClean="0"/>
              <a:t>Reading the book together</a:t>
            </a:r>
          </a:p>
          <a:p>
            <a:r>
              <a:rPr lang="en-NZ" dirty="0" smtClean="0"/>
              <a:t>Follow-up sheets</a:t>
            </a:r>
          </a:p>
          <a:p>
            <a:pPr marL="82296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53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Typical Tumble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427165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35100" y="2796540"/>
          <a:ext cx="7499349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756"/>
                <a:gridCol w="1499756"/>
                <a:gridCol w="1499756"/>
                <a:gridCol w="1499756"/>
                <a:gridCol w="1500325"/>
              </a:tblGrid>
              <a:tr h="172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GROUPS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1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2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3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4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Blue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Magenta </a:t>
                      </a:r>
                      <a:endParaRPr lang="en-N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Pre-test spelling from reader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cover for worksheets booklet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Recover known words-flashcards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Sheet A 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Introduce new sounds &amp; diagraphs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Teacher reads text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Scan text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play dough mats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Brainstorm charts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Mark Worksheet A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Sheet B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Special words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Scan reader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Syllabification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Flash cards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Listen/say/write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Students read book as a group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Mark Worksheet B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Sheet C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Green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Magenta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4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Red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Yellow Stars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35100" y="2796540"/>
          <a:ext cx="7499350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250"/>
                <a:gridCol w="1496341"/>
                <a:gridCol w="1494634"/>
                <a:gridCol w="1529922"/>
                <a:gridCol w="1495203"/>
              </a:tblGrid>
              <a:tr h="172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GROUPS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5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6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7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8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Blue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Magenta </a:t>
                      </a:r>
                      <a:endParaRPr lang="en-N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Flashcards of words we know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Students read book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Mark Worksheet C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Sheet D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Introduce &amp; work on new words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Students read book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Mark Worksheet D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Sheet E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Comprehension discussion top of Sheet F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Students to read book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Mark Worksheet E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Thinkers Keys activities based on book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Phrasing &amp; fluency focus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Students read book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Sheet G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Green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Magenta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4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Red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Yellow Stars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35100" y="2796540"/>
          <a:ext cx="7499349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756"/>
                <a:gridCol w="1499756"/>
                <a:gridCol w="1499756"/>
                <a:gridCol w="1499756"/>
                <a:gridCol w="1500325"/>
              </a:tblGrid>
              <a:tr h="172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GROUPS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9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10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11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DAY 12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Blue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Magenta </a:t>
                      </a:r>
                      <a:endParaRPr lang="en-N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Teacher to work with the group on Comprehension activities Sheet F</a:t>
                      </a:r>
                      <a:endParaRPr lang="en-NZ" sz="10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Other reading resource- Ready to Read series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related activity to book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Other reading resource- Ready to Read series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related activity to book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Post-test on book: spelling &amp; dictated sentence</a:t>
                      </a:r>
                      <a:endParaRPr lang="en-NZ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</a:rPr>
                        <a:t>Student follow-up read text to a peer</a:t>
                      </a:r>
                      <a:endParaRPr lang="en-N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NB: When at end of a decade of books special assessment sheet is used.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Green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Magenta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4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Red Stars</a:t>
                      </a:r>
                      <a:endParaRPr lang="en-N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N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1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Yellow Stars</a:t>
                      </a:r>
                      <a:endParaRPr lang="en-N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43608" y="10527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FITZROY TUMBLE: P.WATKIN</a:t>
            </a:r>
            <a:endParaRPr kumimoji="0" lang="en-NZ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FITZROY TUMBLE: P.WATKIN</a:t>
            </a:r>
            <a:endParaRPr kumimoji="0" lang="en-NZ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FITZROY TUMBLE: P.WATKIN</a:t>
            </a:r>
            <a:endParaRPr kumimoji="0" lang="en-NZ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09420"/>
              </p:ext>
            </p:extLst>
          </p:nvPr>
        </p:nvGraphicFramePr>
        <p:xfrm>
          <a:off x="1763688" y="548680"/>
          <a:ext cx="6696745" cy="56166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02267"/>
                <a:gridCol w="1104756"/>
                <a:gridCol w="1104756"/>
                <a:gridCol w="1103263"/>
                <a:gridCol w="1103263"/>
                <a:gridCol w="1178440"/>
              </a:tblGrid>
              <a:tr h="37665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KAURI 1    WEEKLY   READING   GROUP   PLAN         Term 1 WEEK 4</a:t>
                      </a:r>
                      <a:endParaRPr lang="en-NZ" sz="9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22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MONDAY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TUESDAY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WEDNESDAY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THURSDAY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FRIDAY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</a:tr>
              <a:tr h="26126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 dirty="0">
                          <a:effectLst/>
                        </a:rPr>
                        <a:t>Red </a:t>
                      </a:r>
                      <a:r>
                        <a:rPr lang="en-AU" sz="700" u="sng" dirty="0" smtClean="0">
                          <a:effectLst/>
                        </a:rPr>
                        <a:t>Stars</a:t>
                      </a:r>
                      <a:endParaRPr lang="en-NZ" sz="900" dirty="0">
                        <a:effectLst/>
                      </a:endParaRPr>
                    </a:p>
                  </a:txBody>
                  <a:tcPr marL="50244" marR="50244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WALT: Relate pictures to print. Front &amp; back of book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POETRY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RESPONSE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Here is the beehive.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Here is the classroom, here are the kids.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</a:tr>
              <a:tr h="152403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 Book     N/A                                              Ready to Read  - Emergent              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91895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Here is the beehive.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Let’s Go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Hickory Dickory Dock.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>
                          <a:effectLst/>
                        </a:rPr>
                        <a:t>Power Point Book.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22528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Fitzroy-alphabet sheet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C.Wheel- Let’s Go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Fitzroy-alphabet sheet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 Wheel- Let’s Go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Fitzroy- alphabet sheet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 Wheel- Let’s Go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 u="none" strike="noStrike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>
                          <a:effectLst/>
                        </a:rPr>
                        <a:t>Fitzroy-alphabet sheet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>
                          <a:effectLst/>
                        </a:rPr>
                        <a:t>C Wheel- Let’s Go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2316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 dirty="0">
                          <a:effectLst/>
                        </a:rPr>
                        <a:t>Blue </a:t>
                      </a:r>
                      <a:r>
                        <a:rPr lang="en-AU" sz="700" u="sng" dirty="0" smtClean="0">
                          <a:effectLst/>
                        </a:rPr>
                        <a:t>Stars</a:t>
                      </a:r>
                      <a:endParaRPr lang="en-NZ" sz="900" dirty="0">
                        <a:effectLst/>
                      </a:endParaRPr>
                    </a:p>
                  </a:txBody>
                  <a:tcPr marL="50244" marR="50244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WALT:  Sounding out the individual sounds in a word to identify the word.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BIG BOOK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RESPONSE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Greedy Cat is Hungry.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Acting out the story as a play.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</a:tr>
              <a:tr h="271606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 Book:    Book 1                                         Ready to Read –  Emergent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2524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The Boat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Old Tuatara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What do I see?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 u="sng">
                          <a:effectLst/>
                        </a:rPr>
                        <a:t>Homereading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>
                          <a:effectLst/>
                        </a:rPr>
                        <a:t>LunchBoxes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25249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Day 9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 Wheel- The Boat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Fitzroy-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Day 10 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       C Wheel- Old Tuatara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Day 11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 Wheel-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14630" algn="l"/>
                        </a:tabLst>
                      </a:pPr>
                      <a:r>
                        <a:rPr lang="en-AU" sz="700">
                          <a:effectLst/>
                        </a:rPr>
                        <a:t>What do I see?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Fitzroy-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Day 12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 Wheel- LunchBoxes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26126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Yellow Stars</a:t>
                      </a:r>
                      <a:endParaRPr lang="en-NZ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WALT: Make links between illustrations &amp; print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 dirty="0">
                          <a:effectLst/>
                        </a:rPr>
                        <a:t>Running Records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 u="none" strike="noStrike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Alphabet </a:t>
                      </a:r>
                      <a:endParaRPr lang="en-AU" sz="7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 dirty="0" smtClean="0">
                          <a:effectLst/>
                        </a:rPr>
                        <a:t>Magenta 1.</a:t>
                      </a:r>
                      <a:endParaRPr lang="en-NZ" sz="9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</a:tr>
              <a:tr h="201935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Fitzroy Book:   N/A                                                            Ready to Read  - 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74478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783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Big Book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Greedy Cat is Hungry.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Critical Thinking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How do you think the family felt when they found out that Katie had fed the cat?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Print Conventions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Fullstops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Vocabulary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Finding here.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Web Site Book 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Power point story based on style of the Let’s Go.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-for school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- for swimming.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</a:tr>
              <a:tr h="522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u="sng">
                          <a:effectLst/>
                        </a:rPr>
                        <a:t>Poem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Here is the Beehive.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Anthology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Talking &amp; Listening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When are there capital letters?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Rhyming</a:t>
                      </a:r>
                      <a:endParaRPr lang="en-NZ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>
                          <a:effectLst/>
                        </a:rPr>
                        <a:t> </a:t>
                      </a:r>
                      <a:endParaRPr lang="en-NZ" sz="9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NZ" sz="9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50244" marR="502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93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482</Words>
  <Application>Microsoft Office PowerPoint</Application>
  <PresentationFormat>On-screen Show (4:3)</PresentationFormat>
  <Paragraphs>225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Reading Lesson</vt:lpstr>
      <vt:lpstr>Why Fitzroy?</vt:lpstr>
      <vt:lpstr>From the Beginning:</vt:lpstr>
      <vt:lpstr>A Typical Lesson</vt:lpstr>
      <vt:lpstr>Fitzroy Lesson</vt:lpstr>
      <vt:lpstr>Typical Tumble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Lesson</dc:title>
  <dc:creator>Pauline Watkin</dc:creator>
  <cp:lastModifiedBy>Pauline Watkin</cp:lastModifiedBy>
  <cp:revision>9</cp:revision>
  <dcterms:created xsi:type="dcterms:W3CDTF">2014-02-24T20:04:14Z</dcterms:created>
  <dcterms:modified xsi:type="dcterms:W3CDTF">2014-03-18T03:14:52Z</dcterms:modified>
</cp:coreProperties>
</file>