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C73D65-9290-4394-A199-0598CA142C2B}" type="datetimeFigureOut">
              <a:rPr lang="en-NZ" smtClean="0"/>
              <a:t>19/03/2014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72DF46-83E2-460D-AD87-1FE0347BE494}" type="slidenum">
              <a:rPr lang="en-NZ" smtClean="0"/>
              <a:t>‹#›</a:t>
            </a:fld>
            <a:endParaRPr lang="en-N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D65-9290-4394-A199-0598CA142C2B}" type="datetimeFigureOut">
              <a:rPr lang="en-NZ" smtClean="0"/>
              <a:t>19/03/2014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DF46-83E2-460D-AD87-1FE0347BE494}" type="slidenum">
              <a:rPr lang="en-NZ" smtClean="0"/>
              <a:t>‹#›</a:t>
            </a:fld>
            <a:endParaRPr lang="en-N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D65-9290-4394-A199-0598CA142C2B}" type="datetimeFigureOut">
              <a:rPr lang="en-NZ" smtClean="0"/>
              <a:t>19/03/2014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DF46-83E2-460D-AD87-1FE0347BE494}" type="slidenum">
              <a:rPr lang="en-NZ" smtClean="0"/>
              <a:t>‹#›</a:t>
            </a:fld>
            <a:endParaRPr lang="en-N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D65-9290-4394-A199-0598CA142C2B}" type="datetimeFigureOut">
              <a:rPr lang="en-NZ" smtClean="0"/>
              <a:t>19/03/2014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DF46-83E2-460D-AD87-1FE0347BE494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D65-9290-4394-A199-0598CA142C2B}" type="datetimeFigureOut">
              <a:rPr lang="en-NZ" smtClean="0"/>
              <a:t>19/03/2014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DF46-83E2-460D-AD87-1FE0347BE494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D65-9290-4394-A199-0598CA142C2B}" type="datetimeFigureOut">
              <a:rPr lang="en-NZ" smtClean="0"/>
              <a:t>19/03/2014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DF46-83E2-460D-AD87-1FE0347BE494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D65-9290-4394-A199-0598CA142C2B}" type="datetimeFigureOut">
              <a:rPr lang="en-NZ" smtClean="0"/>
              <a:t>19/03/2014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DF46-83E2-460D-AD87-1FE0347BE494}" type="slidenum">
              <a:rPr lang="en-NZ" smtClean="0"/>
              <a:t>‹#›</a:t>
            </a:fld>
            <a:endParaRPr lang="en-N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D65-9290-4394-A199-0598CA142C2B}" type="datetimeFigureOut">
              <a:rPr lang="en-NZ" smtClean="0"/>
              <a:t>19/03/2014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DF46-83E2-460D-AD87-1FE0347BE494}" type="slidenum">
              <a:rPr lang="en-NZ" smtClean="0"/>
              <a:t>‹#›</a:t>
            </a:fld>
            <a:endParaRPr lang="en-N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D65-9290-4394-A199-0598CA142C2B}" type="datetimeFigureOut">
              <a:rPr lang="en-NZ" smtClean="0"/>
              <a:t>19/03/2014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DF46-83E2-460D-AD87-1FE0347BE49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D65-9290-4394-A199-0598CA142C2B}" type="datetimeFigureOut">
              <a:rPr lang="en-NZ" smtClean="0"/>
              <a:t>19/03/2014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DF46-83E2-460D-AD87-1FE0347BE49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3D65-9290-4394-A199-0598CA142C2B}" type="datetimeFigureOut">
              <a:rPr lang="en-NZ" smtClean="0"/>
              <a:t>19/03/2014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DF46-83E2-460D-AD87-1FE0347BE494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1C73D65-9290-4394-A199-0598CA142C2B}" type="datetimeFigureOut">
              <a:rPr lang="en-NZ" smtClean="0"/>
              <a:t>19/03/2014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972DF46-83E2-460D-AD87-1FE0347BE494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Off Goes the Class.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539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467544" y="4077072"/>
            <a:ext cx="2736304" cy="21602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am on the ladder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17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5508104" y="764704"/>
            <a:ext cx="3096344" cy="187220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am on the step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383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323528" y="692696"/>
            <a:ext cx="2498576" cy="194421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am on the bars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779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251520" y="1484784"/>
            <a:ext cx="2736304" cy="244827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am on the edge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038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5940152" y="764704"/>
            <a:ext cx="2664296" cy="20162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Off goes the Class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80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539552" y="4509120"/>
            <a:ext cx="2088232" cy="187220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Off goes the class!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0353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107504" y="4437112"/>
            <a:ext cx="2498576" cy="190879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am on the bark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277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6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683568" y="188640"/>
            <a:ext cx="2592288" cy="183678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am on the deck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679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1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5724128" y="4293096"/>
            <a:ext cx="2498576" cy="183678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am on the wall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03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323528" y="476672"/>
            <a:ext cx="2448272" cy="208823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am on the slide.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2635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8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683568" y="4725144"/>
            <a:ext cx="3888432" cy="162076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am on the wood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721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</TotalTime>
  <Words>73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Hardcover</vt:lpstr>
      <vt:lpstr>Off Goes the Class.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 Goes the Class.</dc:title>
  <dc:creator>Pauline Watkin</dc:creator>
  <cp:lastModifiedBy>Pauline Watkin</cp:lastModifiedBy>
  <cp:revision>4</cp:revision>
  <dcterms:created xsi:type="dcterms:W3CDTF">2014-03-18T23:02:12Z</dcterms:created>
  <dcterms:modified xsi:type="dcterms:W3CDTF">2014-03-18T23:22:00Z</dcterms:modified>
</cp:coreProperties>
</file>