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58" r:id="rId4"/>
    <p:sldId id="262" r:id="rId5"/>
    <p:sldId id="263" r:id="rId6"/>
    <p:sldId id="264" r:id="rId7"/>
    <p:sldId id="260" r:id="rId8"/>
    <p:sldId id="259" r:id="rId9"/>
    <p:sldId id="257" r:id="rId1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1409-E18A-4CDC-8373-17C246C04F2C}" type="datetimeFigureOut">
              <a:rPr lang="en-NZ" smtClean="0"/>
              <a:t>5/03/2014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EAA7-06BF-44E1-AA28-93E3BD86AA8F}" type="slidenum">
              <a:rPr lang="en-NZ" smtClean="0"/>
              <a:t>‹#›</a:t>
            </a:fld>
            <a:endParaRPr lang="en-NZ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1409-E18A-4CDC-8373-17C246C04F2C}" type="datetimeFigureOut">
              <a:rPr lang="en-NZ" smtClean="0"/>
              <a:t>5/03/2014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EAA7-06BF-44E1-AA28-93E3BD86AA8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1409-E18A-4CDC-8373-17C246C04F2C}" type="datetimeFigureOut">
              <a:rPr lang="en-NZ" smtClean="0"/>
              <a:t>5/03/2014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EAA7-06BF-44E1-AA28-93E3BD86AA8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1409-E18A-4CDC-8373-17C246C04F2C}" type="datetimeFigureOut">
              <a:rPr lang="en-NZ" smtClean="0"/>
              <a:t>5/03/2014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EAA7-06BF-44E1-AA28-93E3BD86AA8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1409-E18A-4CDC-8373-17C246C04F2C}" type="datetimeFigureOut">
              <a:rPr lang="en-NZ" smtClean="0"/>
              <a:t>5/03/2014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EAA7-06BF-44E1-AA28-93E3BD86AA8F}" type="slidenum">
              <a:rPr lang="en-NZ" smtClean="0"/>
              <a:t>‹#›</a:t>
            </a:fld>
            <a:endParaRPr lang="en-NZ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1409-E18A-4CDC-8373-17C246C04F2C}" type="datetimeFigureOut">
              <a:rPr lang="en-NZ" smtClean="0"/>
              <a:t>5/03/2014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EAA7-06BF-44E1-AA28-93E3BD86AA8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1409-E18A-4CDC-8373-17C246C04F2C}" type="datetimeFigureOut">
              <a:rPr lang="en-NZ" smtClean="0"/>
              <a:t>5/03/2014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EAA7-06BF-44E1-AA28-93E3BD86AA8F}" type="slidenum">
              <a:rPr lang="en-NZ" smtClean="0"/>
              <a:t>‹#›</a:t>
            </a:fld>
            <a:endParaRPr lang="en-NZ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1409-E18A-4CDC-8373-17C246C04F2C}" type="datetimeFigureOut">
              <a:rPr lang="en-NZ" smtClean="0"/>
              <a:t>5/03/2014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EAA7-06BF-44E1-AA28-93E3BD86AA8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1409-E18A-4CDC-8373-17C246C04F2C}" type="datetimeFigureOut">
              <a:rPr lang="en-NZ" smtClean="0"/>
              <a:t>5/03/2014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EAA7-06BF-44E1-AA28-93E3BD86AA8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1409-E18A-4CDC-8373-17C246C04F2C}" type="datetimeFigureOut">
              <a:rPr lang="en-NZ" smtClean="0"/>
              <a:t>5/03/2014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EAA7-06BF-44E1-AA28-93E3BD86AA8F}" type="slidenum">
              <a:rPr lang="en-NZ" smtClean="0"/>
              <a:t>‹#›</a:t>
            </a:fld>
            <a:endParaRPr lang="en-NZ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1409-E18A-4CDC-8373-17C246C04F2C}" type="datetimeFigureOut">
              <a:rPr lang="en-NZ" smtClean="0"/>
              <a:t>5/03/2014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EAA7-06BF-44E1-AA28-93E3BD86AA8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44C1409-E18A-4CDC-8373-17C246C04F2C}" type="datetimeFigureOut">
              <a:rPr lang="en-NZ" smtClean="0"/>
              <a:t>5/03/2014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A5BEAA7-06BF-44E1-AA28-93E3BD86AA8F}" type="slidenum">
              <a:rPr lang="en-NZ" smtClean="0"/>
              <a:t>‹#›</a:t>
            </a:fld>
            <a:endParaRPr lang="en-NZ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Lunch Boxes.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Kauri 1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49816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8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323528" y="5085184"/>
            <a:ext cx="8352928" cy="136815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400" dirty="0" smtClean="0"/>
              <a:t>Lunch Boxes.</a:t>
            </a:r>
          </a:p>
          <a:p>
            <a:pPr algn="ctr"/>
            <a:r>
              <a:rPr lang="en-NZ" sz="4400" dirty="0" smtClean="0"/>
              <a:t>By Kauri 1</a:t>
            </a:r>
            <a:endParaRPr lang="en-NZ" sz="4400" dirty="0"/>
          </a:p>
        </p:txBody>
      </p:sp>
    </p:spTree>
    <p:extLst>
      <p:ext uri="{BB962C8B-B14F-4D97-AF65-F5344CB8AC3E}">
        <p14:creationId xmlns:p14="http://schemas.microsoft.com/office/powerpoint/2010/main" val="4166119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8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611560" y="3429000"/>
            <a:ext cx="2664296" cy="266429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800" dirty="0" smtClean="0"/>
              <a:t>Zack’s train lunch box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0306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8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539552" y="3789040"/>
            <a:ext cx="2880320" cy="208823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600" dirty="0" smtClean="0"/>
              <a:t>And Roman’s see-through lunch box</a:t>
            </a:r>
            <a:r>
              <a:rPr lang="en-NZ" dirty="0" smtClean="0"/>
              <a:t>.</a:t>
            </a:r>
            <a:endParaRPr lang="en-NZ" dirty="0"/>
          </a:p>
        </p:txBody>
      </p:sp>
      <p:sp>
        <p:nvSpPr>
          <p:cNvPr id="4" name="Rectangular Callout 3"/>
          <p:cNvSpPr/>
          <p:nvPr/>
        </p:nvSpPr>
        <p:spPr>
          <a:xfrm>
            <a:off x="5292080" y="5229200"/>
            <a:ext cx="3074640" cy="104469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800" dirty="0" smtClean="0"/>
              <a:t>Look out!</a:t>
            </a:r>
            <a:endParaRPr lang="en-NZ" sz="4800" dirty="0"/>
          </a:p>
        </p:txBody>
      </p:sp>
    </p:spTree>
    <p:extLst>
      <p:ext uri="{BB962C8B-B14F-4D97-AF65-F5344CB8AC3E}">
        <p14:creationId xmlns:p14="http://schemas.microsoft.com/office/powerpoint/2010/main" val="375797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8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683568" y="1340768"/>
            <a:ext cx="3024336" cy="205280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Roman’s see-through lunch box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40199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8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5724128" y="4365104"/>
            <a:ext cx="3096344" cy="187220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And </a:t>
            </a:r>
            <a:r>
              <a:rPr lang="en-NZ" sz="4000" dirty="0" err="1" smtClean="0"/>
              <a:t>Alizae’s</a:t>
            </a:r>
            <a:r>
              <a:rPr lang="en-NZ" sz="4000" dirty="0" smtClean="0"/>
              <a:t> Dora lunch box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53385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8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395536" y="3212976"/>
            <a:ext cx="2088232" cy="273630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600" dirty="0" smtClean="0"/>
              <a:t>And </a:t>
            </a:r>
            <a:r>
              <a:rPr lang="en-NZ" sz="3600" dirty="0" err="1" smtClean="0"/>
              <a:t>Jahmo’s</a:t>
            </a:r>
            <a:r>
              <a:rPr lang="en-NZ" sz="3600" dirty="0" smtClean="0"/>
              <a:t> airplane lunch box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52503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8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755576" y="3717032"/>
            <a:ext cx="2664296" cy="22322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And Zack’s train lunch box.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2367278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8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179512" y="2636912"/>
            <a:ext cx="2354560" cy="277288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6600" dirty="0" smtClean="0"/>
              <a:t>Look out!</a:t>
            </a:r>
            <a:endParaRPr lang="en-NZ" sz="6600" dirty="0"/>
          </a:p>
        </p:txBody>
      </p:sp>
    </p:spTree>
    <p:extLst>
      <p:ext uri="{BB962C8B-B14F-4D97-AF65-F5344CB8AC3E}">
        <p14:creationId xmlns:p14="http://schemas.microsoft.com/office/powerpoint/2010/main" val="3925824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28</TotalTime>
  <Words>52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NewsPrint</vt:lpstr>
      <vt:lpstr>Lunch Boxes.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Lunch Boxes.</dc:title>
  <dc:creator>Pauline Watkin</dc:creator>
  <cp:lastModifiedBy>Pauline Watkin</cp:lastModifiedBy>
  <cp:revision>4</cp:revision>
  <dcterms:created xsi:type="dcterms:W3CDTF">2014-03-05T02:15:20Z</dcterms:created>
  <dcterms:modified xsi:type="dcterms:W3CDTF">2014-03-05T02:50:04Z</dcterms:modified>
</cp:coreProperties>
</file>