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85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74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52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49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56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36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7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925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821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914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39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66D0-690B-46A4-AD44-550CBB306DFA}" type="datetimeFigureOut">
              <a:rPr lang="en-NZ" smtClean="0"/>
              <a:t>4/03/2014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64B7-85E0-40F9-9001-D6C6C48C7A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0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 can write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0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796136" y="548680"/>
            <a:ext cx="3024336" cy="1728192"/>
          </a:xfrm>
          <a:prstGeom prst="wedgeRectCallout">
            <a:avLst>
              <a:gd name="adj1" fmla="val -77180"/>
              <a:gd name="adj2" fmla="val 3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012160" y="62794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in the sand with my finger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201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765701" y="4437112"/>
            <a:ext cx="4968552" cy="2160240"/>
          </a:xfrm>
          <a:prstGeom prst="wedgeRectCallout">
            <a:avLst>
              <a:gd name="adj1" fmla="val -61544"/>
              <a:gd name="adj2" fmla="val -8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3995936" y="472514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a whiteboard with magnetic letters.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659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426871"/>
            <a:ext cx="3168352" cy="1872208"/>
          </a:xfrm>
          <a:prstGeom prst="wedgeRectCallout">
            <a:avLst>
              <a:gd name="adj1" fmla="val -4654"/>
              <a:gd name="adj2" fmla="val 10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in the air with my finger.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1088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860032" y="116632"/>
            <a:ext cx="4032448" cy="1785684"/>
          </a:xfrm>
          <a:prstGeom prst="wedgeRectCallout">
            <a:avLst>
              <a:gd name="adj1" fmla="val -60001"/>
              <a:gd name="adj2" fmla="val 71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5148064" y="22464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blackboard with chalk.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36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499992" y="404664"/>
            <a:ext cx="4032448" cy="1728192"/>
          </a:xfrm>
          <a:prstGeom prst="wedgeRectCallout">
            <a:avLst>
              <a:gd name="adj1" fmla="val -68934"/>
              <a:gd name="adj2" fmla="val 60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4716016" y="62068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paper with dye.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8270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508104" y="404664"/>
            <a:ext cx="3384376" cy="1713676"/>
          </a:xfrm>
          <a:prstGeom prst="wedgeRectCallout">
            <a:avLst>
              <a:gd name="adj1" fmla="val -75279"/>
              <a:gd name="adj2" fmla="val 65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5724128" y="54868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cardboard with paint 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779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95536" y="692696"/>
            <a:ext cx="3384376" cy="2088232"/>
          </a:xfrm>
          <a:prstGeom prst="wedgeRectCallout">
            <a:avLst>
              <a:gd name="adj1" fmla="val 43847"/>
              <a:gd name="adj2" fmla="val 83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683568" y="95198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paper with a pen.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816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115616" y="349215"/>
            <a:ext cx="3456384" cy="2160240"/>
          </a:xfrm>
          <a:prstGeom prst="wedgeRectCallout">
            <a:avLst>
              <a:gd name="adj1" fmla="val 75769"/>
              <a:gd name="adj2" fmla="val 5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9269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paper with a pencil.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793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75856" y="224644"/>
            <a:ext cx="5868144" cy="1116124"/>
          </a:xfrm>
          <a:prstGeom prst="wedgeRectCallout">
            <a:avLst>
              <a:gd name="adj1" fmla="val -56720"/>
              <a:gd name="adj2" fmla="val 169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3419872" y="4766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computer.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82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827930" y="332656"/>
            <a:ext cx="5992541" cy="1008112"/>
          </a:xfrm>
          <a:prstGeom prst="wedgeRectCallout">
            <a:avLst>
              <a:gd name="adj1" fmla="val -7415"/>
              <a:gd name="adj2" fmla="val 169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3059832" y="62068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whiteboard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907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205377"/>
            <a:ext cx="3816424" cy="1440160"/>
          </a:xfrm>
          <a:prstGeom prst="wedgeRectCallout">
            <a:avLst>
              <a:gd name="adj1" fmla="val 77773"/>
              <a:gd name="adj2" fmla="val 70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11560" y="38684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wall with chalk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980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788024" y="332656"/>
            <a:ext cx="3960440" cy="1584176"/>
          </a:xfrm>
          <a:prstGeom prst="wedgeRectCallout">
            <a:avLst>
              <a:gd name="adj1" fmla="val -56515"/>
              <a:gd name="adj2" fmla="val 76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5076056" y="586135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path with chalk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2473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220072" y="332656"/>
            <a:ext cx="3600400" cy="1800200"/>
          </a:xfrm>
          <a:prstGeom prst="wedgeRectCallout">
            <a:avLst>
              <a:gd name="adj1" fmla="val -77015"/>
              <a:gd name="adj2" fmla="val 10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5436096" y="62068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path with water.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074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427984" y="4509120"/>
            <a:ext cx="3384376" cy="1800200"/>
          </a:xfrm>
          <a:prstGeom prst="wedgeRectCallout">
            <a:avLst>
              <a:gd name="adj1" fmla="val -57676"/>
              <a:gd name="adj2" fmla="val -11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4596083" y="462439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 can write on the window with my finger.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860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125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 can write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write</dc:title>
  <dc:creator>Sarah Jolliffe</dc:creator>
  <cp:lastModifiedBy>Sarah Jolliffe</cp:lastModifiedBy>
  <cp:revision>5</cp:revision>
  <dcterms:created xsi:type="dcterms:W3CDTF">2014-02-27T23:38:22Z</dcterms:created>
  <dcterms:modified xsi:type="dcterms:W3CDTF">2014-03-03T20:12:47Z</dcterms:modified>
</cp:coreProperties>
</file>