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  <p:sldId id="267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7B4BD3-0EF7-4CEC-B650-B691F10E43AA}" type="datetimeFigureOut">
              <a:rPr lang="en-NZ" smtClean="0"/>
              <a:t>12/03/2014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683890-9940-4376-A239-3BB207057E95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 Can Read.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57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300192" y="332656"/>
            <a:ext cx="2354560" cy="22322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I can read to Zack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95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260648"/>
            <a:ext cx="2448272" cy="22322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I can read to </a:t>
            </a:r>
            <a:r>
              <a:rPr lang="en-NZ" sz="4800" dirty="0" err="1" smtClean="0"/>
              <a:t>Alizae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338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98 -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ular Callout 3"/>
          <p:cNvSpPr/>
          <p:nvPr/>
        </p:nvSpPr>
        <p:spPr>
          <a:xfrm>
            <a:off x="107504" y="116632"/>
            <a:ext cx="2016224" cy="1980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Taiatta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978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99 -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4077072"/>
            <a:ext cx="2664296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I can read to </a:t>
            </a:r>
            <a:r>
              <a:rPr lang="en-NZ" sz="4400" dirty="0" err="1" smtClean="0"/>
              <a:t>Jahmo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084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0 -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260648"/>
            <a:ext cx="2354560" cy="25202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I can read to Zane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956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4221088"/>
            <a:ext cx="2736304" cy="2376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I can read to Roman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275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95536" y="4293096"/>
            <a:ext cx="2808312" cy="23042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“I can read to Giraffe,” said Ollie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6469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53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I Can Read.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Read.</dc:title>
  <dc:creator>Pauline Watkin</dc:creator>
  <cp:lastModifiedBy>Pauline Watkin</cp:lastModifiedBy>
  <cp:revision>3</cp:revision>
  <dcterms:created xsi:type="dcterms:W3CDTF">2014-03-12T01:18:57Z</dcterms:created>
  <dcterms:modified xsi:type="dcterms:W3CDTF">2014-03-12T02:33:13Z</dcterms:modified>
</cp:coreProperties>
</file>