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81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86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972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63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62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69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153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767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27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571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208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849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8C46-5558-4231-84D2-25971A4F1891}" type="datetimeFigureOut">
              <a:rPr lang="en-NZ" smtClean="0"/>
              <a:t>24/03/2014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F040-EA14-40A1-96F0-D15FA36387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213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Guess who has Fancy Feet?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52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251520" y="4941168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611560" y="5517232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8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242088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painted feet.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115616" y="530120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9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2924944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painted feet.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115616" y="522920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10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278092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sparkly shoes with beads on.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043608" y="530120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11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2636912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wore my butterfly shoes and my mummy painted my feet. They had butterflies and dots.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043608" y="515719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12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30120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love hearts feet. I had red feet. I danced in the parade. It was a surprise.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971600" y="5229200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13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4653136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pipe cleaners and bows on my shoes.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115616" y="537321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14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3789040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painted my feet with plants, flowers and butterflies.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799288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/>
              <a:t>How many did you get right?</a:t>
            </a:r>
          </a:p>
          <a:p>
            <a:endParaRPr lang="en-NZ" sz="3200" dirty="0"/>
          </a:p>
          <a:p>
            <a:pPr marL="514350" indent="-514350">
              <a:buAutoNum type="arabicPeriod"/>
            </a:pPr>
            <a:r>
              <a:rPr lang="en-NZ" sz="2400" dirty="0" smtClean="0"/>
              <a:t>Elliot</a:t>
            </a:r>
          </a:p>
          <a:p>
            <a:pPr marL="514350" indent="-514350">
              <a:buAutoNum type="arabicPeriod"/>
            </a:pPr>
            <a:r>
              <a:rPr lang="en-NZ" sz="2400" dirty="0" smtClean="0"/>
              <a:t>Ephraim</a:t>
            </a:r>
          </a:p>
          <a:p>
            <a:pPr marL="514350" indent="-514350">
              <a:buAutoNum type="arabicPeriod"/>
            </a:pPr>
            <a:r>
              <a:rPr lang="en-NZ" sz="2400" dirty="0" err="1" smtClean="0"/>
              <a:t>Tailah</a:t>
            </a:r>
            <a:r>
              <a:rPr lang="en-NZ" sz="2400" dirty="0" smtClean="0"/>
              <a:t> </a:t>
            </a:r>
          </a:p>
          <a:p>
            <a:pPr marL="514350" indent="-514350">
              <a:buAutoNum type="arabicPeriod"/>
            </a:pPr>
            <a:r>
              <a:rPr lang="en-NZ" sz="2400" dirty="0" smtClean="0"/>
              <a:t>Conor</a:t>
            </a:r>
          </a:p>
          <a:p>
            <a:pPr marL="514350" indent="-514350">
              <a:buAutoNum type="arabicPeriod"/>
            </a:pPr>
            <a:r>
              <a:rPr lang="en-NZ" sz="2400" dirty="0" smtClean="0"/>
              <a:t>Niko</a:t>
            </a:r>
          </a:p>
          <a:p>
            <a:pPr marL="514350" indent="-514350">
              <a:buAutoNum type="arabicPeriod"/>
            </a:pPr>
            <a:r>
              <a:rPr lang="en-NZ" sz="2400" dirty="0" err="1" smtClean="0"/>
              <a:t>Caelyn</a:t>
            </a:r>
            <a:r>
              <a:rPr lang="en-NZ" sz="2400" dirty="0" smtClean="0"/>
              <a:t>-May</a:t>
            </a:r>
          </a:p>
          <a:p>
            <a:pPr marL="514350" indent="-514350">
              <a:buAutoNum type="arabicPeriod"/>
            </a:pPr>
            <a:r>
              <a:rPr lang="en-NZ" sz="2400" dirty="0" err="1" smtClean="0"/>
              <a:t>Zephia</a:t>
            </a:r>
            <a:endParaRPr lang="en-NZ" sz="2400" dirty="0" smtClean="0"/>
          </a:p>
          <a:p>
            <a:pPr marL="514350" indent="-514350">
              <a:buAutoNum type="arabicPeriod"/>
            </a:pPr>
            <a:r>
              <a:rPr lang="en-NZ" sz="2400" dirty="0" smtClean="0"/>
              <a:t>Joseph </a:t>
            </a:r>
          </a:p>
          <a:p>
            <a:pPr marL="514350" indent="-514350">
              <a:buAutoNum type="arabicPeriod"/>
            </a:pPr>
            <a:r>
              <a:rPr lang="en-NZ" sz="2400" dirty="0" smtClean="0"/>
              <a:t>Cody</a:t>
            </a:r>
          </a:p>
          <a:p>
            <a:pPr marL="514350" indent="-514350">
              <a:buAutoNum type="arabicPeriod"/>
            </a:pPr>
            <a:r>
              <a:rPr lang="en-NZ" sz="2400" dirty="0" err="1" smtClean="0"/>
              <a:t>Seila</a:t>
            </a:r>
            <a:endParaRPr lang="en-NZ" sz="2400" dirty="0" smtClean="0"/>
          </a:p>
          <a:p>
            <a:pPr marL="514350" indent="-514350">
              <a:buAutoNum type="arabicPeriod"/>
            </a:pPr>
            <a:r>
              <a:rPr lang="en-NZ" sz="2400" dirty="0" smtClean="0"/>
              <a:t>Bella</a:t>
            </a:r>
          </a:p>
          <a:p>
            <a:pPr marL="514350" indent="-514350">
              <a:buAutoNum type="arabicPeriod"/>
            </a:pPr>
            <a:r>
              <a:rPr lang="en-NZ" sz="2400" dirty="0" err="1" smtClean="0"/>
              <a:t>olivia</a:t>
            </a:r>
            <a:endParaRPr lang="en-NZ" sz="2400" dirty="0" smtClean="0"/>
          </a:p>
          <a:p>
            <a:pPr marL="514350" indent="-514350">
              <a:buAutoNum type="arabicPeriod"/>
            </a:pPr>
            <a:r>
              <a:rPr lang="en-NZ" sz="2400" dirty="0" smtClean="0"/>
              <a:t>Lovetta</a:t>
            </a:r>
          </a:p>
          <a:p>
            <a:pPr marL="514350" indent="-514350">
              <a:buAutoNum type="arabicPeriod"/>
            </a:pPr>
            <a:r>
              <a:rPr lang="en-NZ" sz="2400" dirty="0" smtClean="0"/>
              <a:t>Miss Jolliffe </a:t>
            </a:r>
          </a:p>
          <a:p>
            <a:pPr marL="514350" indent="-514350">
              <a:buAutoNum type="arabicPeriod"/>
            </a:pPr>
            <a:endParaRPr lang="en-NZ" sz="3200" dirty="0"/>
          </a:p>
          <a:p>
            <a:pPr marL="514350" indent="-514350">
              <a:buAutoNum type="arabicPeriod"/>
            </a:pPr>
            <a:endParaRPr lang="en-NZ" sz="2400" dirty="0" smtClean="0"/>
          </a:p>
        </p:txBody>
      </p:sp>
    </p:spTree>
    <p:extLst>
      <p:ext uri="{BB962C8B-B14F-4D97-AF65-F5344CB8AC3E}">
        <p14:creationId xmlns:p14="http://schemas.microsoft.com/office/powerpoint/2010/main" val="180679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Can you guess whose feet?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239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6732240" y="1052736"/>
            <a:ext cx="20162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rocket shoes. They were orange and it was fancy feet day. </a:t>
            </a:r>
            <a:endParaRPr lang="en-NZ" sz="3200" dirty="0">
              <a:solidFill>
                <a:srgbClr val="FFFF00"/>
              </a:solidFill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187624" y="5240523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1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4714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115616" y="522920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2</a:t>
            </a:r>
            <a:endParaRPr lang="en-NZ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620688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went to the fancy feet parade. I had red giraffe feet.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581128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259632" y="5021297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3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301146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glue on my shoes.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187624" y="530120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4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515719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went to the fancy feet parade. I had leaves on my feet.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2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187624" y="522920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5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3412410"/>
            <a:ext cx="1728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springs on my feet.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331640" y="5301208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6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3068960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green tinsel on my shoes.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Point Star 2"/>
          <p:cNvSpPr/>
          <p:nvPr/>
        </p:nvSpPr>
        <p:spPr>
          <a:xfrm>
            <a:off x="755576" y="4725144"/>
            <a:ext cx="151216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259632" y="537321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7</a:t>
            </a:r>
            <a:endParaRPr lang="en-N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2852936"/>
            <a:ext cx="1728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</a:rPr>
              <a:t>I had fish and seaweed on my feet.</a:t>
            </a:r>
            <a:endParaRPr lang="en-N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205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Guess who has Fancy Feet?</vt:lpstr>
      <vt:lpstr>Can you guess whose feet?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Sarah Jolliffe</dc:creator>
  <cp:lastModifiedBy>Sarah Jolliffe</cp:lastModifiedBy>
  <cp:revision>6</cp:revision>
  <dcterms:created xsi:type="dcterms:W3CDTF">2014-03-23T20:32:06Z</dcterms:created>
  <dcterms:modified xsi:type="dcterms:W3CDTF">2014-03-25T01:13:24Z</dcterms:modified>
</cp:coreProperties>
</file>