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513A870-B982-4649-8ADF-5C877EC1C403}" type="datetimeFigureOut">
              <a:rPr lang="en-NZ" smtClean="0"/>
              <a:t>19/02/2014</a:t>
            </a:fld>
            <a:endParaRPr lang="en-N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D62F93A-F4EB-4010-8018-BB895A842B4D}" type="slidenum">
              <a:rPr lang="en-NZ" smtClean="0"/>
              <a:t>‹#›</a:t>
            </a:fld>
            <a:endParaRPr lang="en-N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A870-B982-4649-8ADF-5C877EC1C403}" type="datetimeFigureOut">
              <a:rPr lang="en-NZ" smtClean="0"/>
              <a:t>19/02/2014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F93A-F4EB-4010-8018-BB895A842B4D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A870-B982-4649-8ADF-5C877EC1C403}" type="datetimeFigureOut">
              <a:rPr lang="en-NZ" smtClean="0"/>
              <a:t>19/02/2014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F93A-F4EB-4010-8018-BB895A842B4D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A870-B982-4649-8ADF-5C877EC1C403}" type="datetimeFigureOut">
              <a:rPr lang="en-NZ" smtClean="0"/>
              <a:t>19/02/2014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F93A-F4EB-4010-8018-BB895A842B4D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A870-B982-4649-8ADF-5C877EC1C403}" type="datetimeFigureOut">
              <a:rPr lang="en-NZ" smtClean="0"/>
              <a:t>19/02/2014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F93A-F4EB-4010-8018-BB895A842B4D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A870-B982-4649-8ADF-5C877EC1C403}" type="datetimeFigureOut">
              <a:rPr lang="en-NZ" smtClean="0"/>
              <a:t>19/02/2014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F93A-F4EB-4010-8018-BB895A842B4D}" type="slidenum">
              <a:rPr lang="en-NZ" smtClean="0"/>
              <a:t>‹#›</a:t>
            </a:fld>
            <a:endParaRPr lang="en-N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A870-B982-4649-8ADF-5C877EC1C403}" type="datetimeFigureOut">
              <a:rPr lang="en-NZ" smtClean="0"/>
              <a:t>19/02/2014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F93A-F4EB-4010-8018-BB895A842B4D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A870-B982-4649-8ADF-5C877EC1C403}" type="datetimeFigureOut">
              <a:rPr lang="en-NZ" smtClean="0"/>
              <a:t>19/02/2014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F93A-F4EB-4010-8018-BB895A842B4D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A870-B982-4649-8ADF-5C877EC1C403}" type="datetimeFigureOut">
              <a:rPr lang="en-NZ" smtClean="0"/>
              <a:t>19/02/2014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F93A-F4EB-4010-8018-BB895A842B4D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A870-B982-4649-8ADF-5C877EC1C403}" type="datetimeFigureOut">
              <a:rPr lang="en-NZ" smtClean="0"/>
              <a:t>19/02/2014</a:t>
            </a:fld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F93A-F4EB-4010-8018-BB895A842B4D}" type="slidenum">
              <a:rPr lang="en-NZ" smtClean="0"/>
              <a:t>‹#›</a:t>
            </a:fld>
            <a:endParaRPr lang="en-N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A870-B982-4649-8ADF-5C877EC1C403}" type="datetimeFigureOut">
              <a:rPr lang="en-NZ" smtClean="0"/>
              <a:t>19/02/2014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F93A-F4EB-4010-8018-BB895A842B4D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513A870-B982-4649-8ADF-5C877EC1C403}" type="datetimeFigureOut">
              <a:rPr lang="en-NZ" smtClean="0"/>
              <a:t>19/02/2014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D62F93A-F4EB-4010-8018-BB895A842B4D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The Tiger who came to Morning Tea.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by Kauri 1.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09146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5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179512" y="4365104"/>
            <a:ext cx="3240360" cy="201622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600" dirty="0" smtClean="0"/>
              <a:t>The oranges.</a:t>
            </a:r>
          </a:p>
          <a:p>
            <a:pPr algn="ctr"/>
            <a:r>
              <a:rPr lang="en-NZ" sz="3600" dirty="0" smtClean="0"/>
              <a:t>Gobble, gobble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5008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323528" y="476672"/>
            <a:ext cx="2736304" cy="244827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200" dirty="0" smtClean="0"/>
              <a:t>The watermelon.</a:t>
            </a:r>
          </a:p>
          <a:p>
            <a:pPr algn="ctr"/>
            <a:r>
              <a:rPr lang="en-NZ" sz="3200" dirty="0" smtClean="0"/>
              <a:t>Gobble, gobble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7654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5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323528" y="404664"/>
            <a:ext cx="2952328" cy="244827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600" dirty="0" smtClean="0"/>
              <a:t>The sandwich.</a:t>
            </a:r>
          </a:p>
          <a:p>
            <a:pPr algn="ctr"/>
            <a:r>
              <a:rPr lang="en-NZ" sz="3600" dirty="0" smtClean="0"/>
              <a:t>Gobble, gobble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6822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5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467544" y="332656"/>
            <a:ext cx="2808312" cy="252028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200" dirty="0" smtClean="0"/>
              <a:t>The chocolate muffin.</a:t>
            </a:r>
          </a:p>
          <a:p>
            <a:pPr algn="ctr"/>
            <a:r>
              <a:rPr lang="en-NZ" sz="3200" dirty="0" smtClean="0"/>
              <a:t>Gobble, gobble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59271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5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683568" y="692696"/>
            <a:ext cx="2786608" cy="262887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600" dirty="0" smtClean="0"/>
              <a:t>The yoghurt.</a:t>
            </a:r>
          </a:p>
          <a:p>
            <a:pPr algn="ctr"/>
            <a:r>
              <a:rPr lang="en-NZ" sz="3600" dirty="0" smtClean="0"/>
              <a:t>Gobble, gobble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3098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5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683568" y="548680"/>
            <a:ext cx="2520280" cy="244827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600" dirty="0" smtClean="0"/>
              <a:t>The banana.</a:t>
            </a:r>
          </a:p>
          <a:p>
            <a:pPr algn="ctr"/>
            <a:r>
              <a:rPr lang="en-NZ" sz="3600" dirty="0" smtClean="0"/>
              <a:t>Gobble, gobble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07843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watkin\AppData\Local\Microsoft\Windows\Temporary Internet Files\Content.IE5\KIE5J3CN\MP90026263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764704"/>
            <a:ext cx="788487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5508104" y="3392996"/>
            <a:ext cx="2859596" cy="216082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600" dirty="0" smtClean="0"/>
              <a:t>Oh! You terrible tiger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64405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</TotalTime>
  <Words>61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Austin</vt:lpstr>
      <vt:lpstr>The Tiger who came to Morning Tea.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Tiger who came to Morning Tea.</dc:title>
  <dc:creator>Pauline Watkin</dc:creator>
  <cp:lastModifiedBy>Pauline Watkin</cp:lastModifiedBy>
  <cp:revision>3</cp:revision>
  <dcterms:created xsi:type="dcterms:W3CDTF">2014-02-18T23:23:54Z</dcterms:created>
  <dcterms:modified xsi:type="dcterms:W3CDTF">2014-02-19T02:21:31Z</dcterms:modified>
</cp:coreProperties>
</file>