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200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817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655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88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01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616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833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817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68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989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906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844C-7A5F-4238-91F8-666E0BC0E926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0193-4E60-4F11-886F-B5870D97B6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7410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Stop, Look and Listen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487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85" y="-1548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6494931" y="561880"/>
            <a:ext cx="2232248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Stop!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21703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6293118" y="332656"/>
            <a:ext cx="2520280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Look!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69339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539552" y="764704"/>
            <a:ext cx="2232248" cy="1368152"/>
          </a:xfrm>
          <a:prstGeom prst="wedgeEllipseCallout">
            <a:avLst>
              <a:gd name="adj1" fmla="val 21992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And listen.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70335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155" y="-9193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6660232" y="188640"/>
            <a:ext cx="2448628" cy="3024336"/>
          </a:xfrm>
          <a:prstGeom prst="wedgeEllipseCallout">
            <a:avLst>
              <a:gd name="adj1" fmla="val -50255"/>
              <a:gd name="adj2" fmla="val -44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Before you</a:t>
            </a:r>
          </a:p>
          <a:p>
            <a:pPr algn="ctr"/>
            <a:r>
              <a:rPr lang="en-NZ" sz="3600" dirty="0" smtClean="0"/>
              <a:t>Cross the street.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49179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5796136" y="548680"/>
            <a:ext cx="2664296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Use you eyes.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34869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440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012160" y="188640"/>
            <a:ext cx="2664296" cy="1872208"/>
          </a:xfrm>
          <a:prstGeom prst="wedgeEllipseCallout">
            <a:avLst>
              <a:gd name="adj1" fmla="val -49433"/>
              <a:gd name="adj2" fmla="val 73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6372200" y="524579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/>
              <a:t>Use your ears.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27257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4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1691680" y="763541"/>
            <a:ext cx="4752528" cy="1296144"/>
          </a:xfrm>
          <a:prstGeom prst="wedgeEllipseCallout">
            <a:avLst>
              <a:gd name="adj1" fmla="val 1906"/>
              <a:gd name="adj2" fmla="val 95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Before you cross the street!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333393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Stop, Look and Listen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Stop, Look and Listen</dc:title>
  <dc:creator>Sarah Jolliffe</dc:creator>
  <cp:lastModifiedBy>Sarah Jolliffe</cp:lastModifiedBy>
  <cp:revision>5</cp:revision>
  <dcterms:created xsi:type="dcterms:W3CDTF">2014-02-14T00:58:03Z</dcterms:created>
  <dcterms:modified xsi:type="dcterms:W3CDTF">2014-02-27T03:45:18Z</dcterms:modified>
</cp:coreProperties>
</file>