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096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68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676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043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28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92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9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598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618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81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476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6099-4FB9-4F6B-8216-EA7FEB070737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460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err="1" smtClean="0"/>
              <a:t>Rippa</a:t>
            </a:r>
            <a:r>
              <a:rPr lang="en-NZ" dirty="0" smtClean="0"/>
              <a:t> Rugby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With Suzette from </a:t>
            </a:r>
          </a:p>
          <a:p>
            <a:r>
              <a:rPr lang="en-NZ" dirty="0" err="1" smtClean="0"/>
              <a:t>Mahurangi</a:t>
            </a:r>
            <a:r>
              <a:rPr lang="en-NZ" dirty="0" smtClean="0"/>
              <a:t> Rugby Club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564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64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89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38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jolliffe\AppData\Local\Microsoft\Windows\Temporary Internet Files\Content.Outlook\B6UK56QO\Fixed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8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18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48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86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36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58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77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077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Rippa Rugby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Rippa Rugby</dc:title>
  <dc:creator>Sarah Jolliffe</dc:creator>
  <cp:lastModifiedBy>Sarah Jolliffe</cp:lastModifiedBy>
  <cp:revision>3</cp:revision>
  <dcterms:created xsi:type="dcterms:W3CDTF">2014-02-23T21:20:46Z</dcterms:created>
  <dcterms:modified xsi:type="dcterms:W3CDTF">2014-02-27T02:38:40Z</dcterms:modified>
</cp:coreProperties>
</file>