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55896-E920-4B0C-9CB6-A3B26019BDCA}" type="datetimeFigureOut">
              <a:rPr lang="en-NZ" smtClean="0"/>
              <a:t>21/02/2014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3A50-A94C-4F09-9BA9-85CBC0A5D0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0920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55896-E920-4B0C-9CB6-A3B26019BDCA}" type="datetimeFigureOut">
              <a:rPr lang="en-NZ" smtClean="0"/>
              <a:t>21/02/2014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3A50-A94C-4F09-9BA9-85CBC0A5D0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2357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55896-E920-4B0C-9CB6-A3B26019BDCA}" type="datetimeFigureOut">
              <a:rPr lang="en-NZ" smtClean="0"/>
              <a:t>21/02/2014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3A50-A94C-4F09-9BA9-85CBC0A5D0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646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55896-E920-4B0C-9CB6-A3B26019BDCA}" type="datetimeFigureOut">
              <a:rPr lang="en-NZ" smtClean="0"/>
              <a:t>21/02/2014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3A50-A94C-4F09-9BA9-85CBC0A5D0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1455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55896-E920-4B0C-9CB6-A3B26019BDCA}" type="datetimeFigureOut">
              <a:rPr lang="en-NZ" smtClean="0"/>
              <a:t>21/02/2014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3A50-A94C-4F09-9BA9-85CBC0A5D0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852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55896-E920-4B0C-9CB6-A3B26019BDCA}" type="datetimeFigureOut">
              <a:rPr lang="en-NZ" smtClean="0"/>
              <a:t>21/02/2014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3A50-A94C-4F09-9BA9-85CBC0A5D0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3023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55896-E920-4B0C-9CB6-A3B26019BDCA}" type="datetimeFigureOut">
              <a:rPr lang="en-NZ" smtClean="0"/>
              <a:t>21/02/2014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3A50-A94C-4F09-9BA9-85CBC0A5D0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253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55896-E920-4B0C-9CB6-A3B26019BDCA}" type="datetimeFigureOut">
              <a:rPr lang="en-NZ" smtClean="0"/>
              <a:t>21/02/2014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3A50-A94C-4F09-9BA9-85CBC0A5D0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796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55896-E920-4B0C-9CB6-A3B26019BDCA}" type="datetimeFigureOut">
              <a:rPr lang="en-NZ" smtClean="0"/>
              <a:t>21/02/2014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3A50-A94C-4F09-9BA9-85CBC0A5D0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269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55896-E920-4B0C-9CB6-A3B26019BDCA}" type="datetimeFigureOut">
              <a:rPr lang="en-NZ" smtClean="0"/>
              <a:t>21/02/2014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3A50-A94C-4F09-9BA9-85CBC0A5D0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474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55896-E920-4B0C-9CB6-A3B26019BDCA}" type="datetimeFigureOut">
              <a:rPr lang="en-NZ" smtClean="0"/>
              <a:t>21/02/2014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3A50-A94C-4F09-9BA9-85CBC0A5D0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9273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55896-E920-4B0C-9CB6-A3B26019BDCA}" type="datetimeFigureOut">
              <a:rPr lang="en-NZ" smtClean="0"/>
              <a:t>21/02/2014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93A50-A94C-4F09-9BA9-85CBC0A5D0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0906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Photo Album</a:t>
            </a:r>
            <a:br>
              <a:rPr lang="en-NZ" dirty="0" smtClean="0"/>
            </a:br>
            <a:r>
              <a:rPr lang="en-NZ" dirty="0" smtClean="0"/>
              <a:t>Kauri 1 Having Fun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by Pauline </a:t>
            </a:r>
            <a:r>
              <a:rPr lang="en-NZ" dirty="0" err="1" smtClean="0"/>
              <a:t>Watkin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7722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4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99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4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475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4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694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5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8608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5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9671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5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4680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6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8557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6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5870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6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6329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6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700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3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678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6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024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6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0400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6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756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3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89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3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414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3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215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4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372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4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5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4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848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4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82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</Words>
  <Application>Microsoft Office PowerPoint</Application>
  <PresentationFormat>On-screen Show (4:3)</PresentationFormat>
  <Paragraphs>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Photo Album Kauri 1 Having Fun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 Kauri 1 Having Fun</dc:title>
  <dc:creator>Pauline Watkin</dc:creator>
  <cp:lastModifiedBy>Pauline Watkin</cp:lastModifiedBy>
  <cp:revision>3</cp:revision>
  <dcterms:created xsi:type="dcterms:W3CDTF">2014-02-20T23:58:40Z</dcterms:created>
  <dcterms:modified xsi:type="dcterms:W3CDTF">2014-02-21T02:38:29Z</dcterms:modified>
</cp:coreProperties>
</file>