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62" r:id="rId6"/>
    <p:sldId id="259" r:id="rId7"/>
    <p:sldId id="263" r:id="rId8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724E82-6FA8-4B48-8A0D-603AE2502247}" type="datetimeFigureOut">
              <a:rPr lang="en-NZ" smtClean="0"/>
              <a:t>12/02/2014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2F1589-B4AA-472C-B5F8-F511040526D0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Look at Me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1145" y="1717247"/>
            <a:ext cx="3587892" cy="2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3933056"/>
            <a:ext cx="2376264" cy="23762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/>
              <a:t>I put on my </a:t>
            </a:r>
            <a:r>
              <a:rPr lang="en-NZ" sz="4800" dirty="0" err="1" smtClean="0"/>
              <a:t>skort</a:t>
            </a:r>
            <a:r>
              <a:rPr lang="en-NZ" sz="4800" dirty="0" smtClean="0"/>
              <a:t>.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3800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3717032"/>
            <a:ext cx="2375132" cy="21968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5400" dirty="0" smtClean="0"/>
              <a:t>I put on my shirt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0270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0"/>
            <a:ext cx="9144000" cy="7262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588224" y="4077072"/>
            <a:ext cx="2376264" cy="24482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I put on my jumper</a:t>
            </a:r>
            <a:r>
              <a:rPr lang="en-NZ" sz="5400" dirty="0" smtClean="0"/>
              <a:t>.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39279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ular Callout 5"/>
          <p:cNvSpPr/>
          <p:nvPr/>
        </p:nvSpPr>
        <p:spPr>
          <a:xfrm>
            <a:off x="3491880" y="3645024"/>
            <a:ext cx="2808312" cy="25568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6000" dirty="0" smtClean="0"/>
              <a:t>I put on my shoes</a:t>
            </a:r>
            <a:r>
              <a:rPr lang="en-NZ" sz="2000" dirty="0" smtClean="0"/>
              <a:t>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6257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444208" y="260648"/>
            <a:ext cx="2520280" cy="24482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6000" dirty="0" smtClean="0"/>
              <a:t>I put on my  hat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29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094" y="188640"/>
            <a:ext cx="9144000" cy="6858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" name="Rectangular Callout 2"/>
          <p:cNvSpPr/>
          <p:nvPr/>
        </p:nvSpPr>
        <p:spPr>
          <a:xfrm>
            <a:off x="1276934" y="332656"/>
            <a:ext cx="2142937" cy="18722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5400" dirty="0" smtClean="0"/>
              <a:t>Look at me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4" name="Rectangular Callout 3"/>
          <p:cNvSpPr/>
          <p:nvPr/>
        </p:nvSpPr>
        <p:spPr>
          <a:xfrm>
            <a:off x="5508104" y="3764632"/>
            <a:ext cx="2304256" cy="21602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/>
              <a:t>I am a school kid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91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46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Look at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Me</dc:title>
  <dc:creator>Pauline Watkin</dc:creator>
  <cp:lastModifiedBy>Pauline Watkin</cp:lastModifiedBy>
  <cp:revision>8</cp:revision>
  <cp:lastPrinted>2014-02-11T22:53:18Z</cp:lastPrinted>
  <dcterms:created xsi:type="dcterms:W3CDTF">2014-02-11T21:15:23Z</dcterms:created>
  <dcterms:modified xsi:type="dcterms:W3CDTF">2014-02-12T00:06:40Z</dcterms:modified>
</cp:coreProperties>
</file>