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6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59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07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354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700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22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385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630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5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512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14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A05B-E424-41D6-9ECD-B764F4BC0BE5}" type="datetimeFigureOut">
              <a:rPr lang="en-NZ" smtClean="0"/>
              <a:t>27/02/2014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A244-0153-42D9-97ED-0245EEC75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935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Library Time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829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0"/>
            <a:ext cx="93816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4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5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5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7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9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8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3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Library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Time </dc:title>
  <dc:creator>Sarah Jolliffe</dc:creator>
  <cp:lastModifiedBy>Sarah Jolliffe</cp:lastModifiedBy>
  <cp:revision>2</cp:revision>
  <dcterms:created xsi:type="dcterms:W3CDTF">2014-02-27T03:12:44Z</dcterms:created>
  <dcterms:modified xsi:type="dcterms:W3CDTF">2014-02-27T03:22:56Z</dcterms:modified>
</cp:coreProperties>
</file>