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E16093-22D3-489D-8A5F-0B68E7157CD2}" type="datetimeFigureOut">
              <a:rPr lang="en-NZ" smtClean="0"/>
              <a:t>13/02/2014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97CB13-9340-4598-85F7-392D33A4DA73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Kauri 1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Our Whakapapa.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5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1763688" y="1268760"/>
            <a:ext cx="5904656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</a:t>
            </a:r>
            <a:r>
              <a:rPr lang="en-NZ" sz="3200" dirty="0" err="1" smtClean="0"/>
              <a:t>Tamahunga</a:t>
            </a:r>
            <a:r>
              <a:rPr lang="en-NZ" sz="3200" dirty="0" smtClean="0"/>
              <a:t>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maunga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6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347864" y="5301208"/>
            <a:ext cx="5112568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</a:t>
            </a:r>
            <a:r>
              <a:rPr lang="en-NZ" sz="3200" dirty="0" err="1" smtClean="0"/>
              <a:t>Mahurangi</a:t>
            </a:r>
            <a:r>
              <a:rPr lang="en-NZ" sz="3200" dirty="0" smtClean="0"/>
              <a:t>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awa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75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uri_Te_Matua_Ngahe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3" y="0"/>
            <a:ext cx="27447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23528" y="1268760"/>
            <a:ext cx="230425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Kauri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rakau</a:t>
            </a:r>
            <a:r>
              <a:rPr lang="en-NZ" sz="3200" dirty="0" smtClean="0"/>
              <a:t>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1606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7630179_a41d8b3fc4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9144000" cy="62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755576" y="1196752"/>
            <a:ext cx="3312368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</a:t>
            </a:r>
            <a:r>
              <a:rPr lang="en-NZ" sz="3200" dirty="0" err="1" smtClean="0"/>
              <a:t>Tui</a:t>
            </a:r>
            <a:r>
              <a:rPr lang="en-NZ" sz="3200" dirty="0" smtClean="0"/>
              <a:t>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manu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08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347864" y="5445224"/>
            <a:ext cx="5184576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</a:t>
            </a:r>
            <a:r>
              <a:rPr lang="en-NZ" sz="3200" dirty="0" err="1" smtClean="0"/>
              <a:t>Te</a:t>
            </a:r>
            <a:r>
              <a:rPr lang="en-NZ" sz="3200" dirty="0" smtClean="0"/>
              <a:t> Manu o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Ngahere</a:t>
            </a:r>
            <a:r>
              <a:rPr lang="en-NZ" sz="3200" dirty="0" smtClean="0"/>
              <a:t>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kura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5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152706" y="5157192"/>
            <a:ext cx="3456384" cy="14401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err="1" smtClean="0"/>
              <a:t>Ko</a:t>
            </a:r>
            <a:r>
              <a:rPr lang="en-NZ" sz="3200" dirty="0" smtClean="0"/>
              <a:t> Kauri 1 </a:t>
            </a:r>
            <a:r>
              <a:rPr lang="en-NZ" sz="3200" dirty="0" err="1" smtClean="0"/>
              <a:t>te</a:t>
            </a:r>
            <a:r>
              <a:rPr lang="en-NZ" sz="3200" dirty="0" smtClean="0"/>
              <a:t> </a:t>
            </a:r>
            <a:r>
              <a:rPr lang="en-NZ" sz="3200" dirty="0" err="1" smtClean="0"/>
              <a:t>akomanga</a:t>
            </a:r>
            <a:r>
              <a:rPr lang="en-NZ" dirty="0" smtClean="0"/>
              <a:t>.</a:t>
            </a:r>
          </a:p>
          <a:p>
            <a:pPr algn="ctr"/>
            <a:r>
              <a:rPr lang="en-NZ" dirty="0" err="1" smtClean="0"/>
              <a:t>Nau</a:t>
            </a:r>
            <a:r>
              <a:rPr lang="en-NZ" dirty="0" smtClean="0"/>
              <a:t> </a:t>
            </a:r>
            <a:r>
              <a:rPr lang="en-NZ" dirty="0" err="1" smtClean="0"/>
              <a:t>mai</a:t>
            </a:r>
            <a:r>
              <a:rPr lang="en-NZ" dirty="0" smtClean="0"/>
              <a:t>, </a:t>
            </a:r>
            <a:r>
              <a:rPr lang="en-NZ" dirty="0" err="1" smtClean="0"/>
              <a:t>Haere</a:t>
            </a:r>
            <a:r>
              <a:rPr lang="en-NZ" dirty="0" smtClean="0"/>
              <a:t> </a:t>
            </a:r>
            <a:r>
              <a:rPr lang="en-NZ" dirty="0" err="1" smtClean="0"/>
              <a:t>mai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9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46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Kauri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Kauri 1</dc:title>
  <dc:creator>Pauline Watkin</dc:creator>
  <cp:lastModifiedBy>Pauline Watkin</cp:lastModifiedBy>
  <cp:revision>2</cp:revision>
  <dcterms:created xsi:type="dcterms:W3CDTF">2014-02-13T03:10:40Z</dcterms:created>
  <dcterms:modified xsi:type="dcterms:W3CDTF">2014-02-13T03:25:19Z</dcterms:modified>
</cp:coreProperties>
</file>