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407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725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319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32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157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332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91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509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72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102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665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574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700808"/>
            <a:ext cx="6696744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6600" dirty="0" smtClean="0">
                <a:latin typeface="Kristen ITC" panose="03050502040202030202" pitchFamily="66" charset="0"/>
              </a:rPr>
              <a:t>“It’s my bread”</a:t>
            </a:r>
          </a:p>
          <a:p>
            <a:pPr algn="ctr"/>
            <a:endParaRPr lang="en-NZ" sz="6600" dirty="0">
              <a:latin typeface="Kristen ITC" panose="03050502040202030202" pitchFamily="66" charset="0"/>
            </a:endParaRPr>
          </a:p>
          <a:p>
            <a:pPr algn="ctr"/>
            <a:r>
              <a:rPr lang="en-NZ" sz="6600" dirty="0" smtClean="0">
                <a:latin typeface="Kristen ITC" panose="03050502040202030202" pitchFamily="66" charset="0"/>
              </a:rPr>
              <a:t>By Kauri 2</a:t>
            </a:r>
            <a:endParaRPr lang="en-NZ" sz="6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792" y="188640"/>
            <a:ext cx="9069288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332656"/>
            <a:ext cx="57606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cat.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179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04" y="260648"/>
            <a:ext cx="8910602" cy="619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476672"/>
            <a:ext cx="470572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giraffe.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743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124" y="5112196"/>
            <a:ext cx="44644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horse.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97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59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883303"/>
            <a:ext cx="43204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dog.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871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8" y="0"/>
            <a:ext cx="9132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5978" y="4653136"/>
            <a:ext cx="506417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mouse.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39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013176"/>
            <a:ext cx="570380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“No! It’s our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ants.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213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86" y="0"/>
            <a:ext cx="9104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4616797"/>
            <a:ext cx="446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rhino.</a:t>
            </a:r>
            <a:endParaRPr lang="en-NZ" sz="44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9" y="0"/>
            <a:ext cx="91171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692696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>
                <a:latin typeface="Kristen ITC" panose="03050502040202030202" pitchFamily="66" charset="0"/>
              </a:rPr>
              <a:t>s</a:t>
            </a:r>
            <a:r>
              <a:rPr lang="en-NZ" sz="4400" dirty="0" smtClean="0">
                <a:latin typeface="Kristen ITC" panose="03050502040202030202" pitchFamily="66" charset="0"/>
              </a:rPr>
              <a:t>aid the cheetah.</a:t>
            </a:r>
            <a:endParaRPr lang="en-NZ" sz="44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9"/>
            <a:ext cx="9144000" cy="686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76672"/>
            <a:ext cx="51125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zebra.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905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726"/>
            <a:ext cx="9144000" cy="661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4077072"/>
            <a:ext cx="4211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tiger.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067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32656"/>
            <a:ext cx="53285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parrot.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332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692696"/>
            <a:ext cx="547260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crocodile.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981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2" y="260648"/>
            <a:ext cx="9217024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27363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kangaroo.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080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-18628"/>
            <a:ext cx="8636687" cy="662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60648"/>
            <a:ext cx="73448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elephant.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425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3534</TotalTime>
  <Words>136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Jolliffe</dc:creator>
  <cp:lastModifiedBy>Sarah Jolliffe</cp:lastModifiedBy>
  <cp:revision>12</cp:revision>
  <dcterms:created xsi:type="dcterms:W3CDTF">2014-02-21T09:19:50Z</dcterms:created>
  <dcterms:modified xsi:type="dcterms:W3CDTF">2014-02-24T02:36:30Z</dcterms:modified>
</cp:coreProperties>
</file>