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1" r:id="rId3"/>
    <p:sldId id="258" r:id="rId4"/>
    <p:sldId id="263" r:id="rId5"/>
    <p:sldId id="260" r:id="rId6"/>
    <p:sldId id="259" r:id="rId7"/>
    <p:sldId id="262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219A-90E8-4F50-AB83-C0AD4FA81B31}" type="datetimeFigureOut">
              <a:rPr lang="en-NZ" smtClean="0"/>
              <a:t>27/07/2015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B314-E44D-4664-879C-8FE262AE2C48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219A-90E8-4F50-AB83-C0AD4FA81B31}" type="datetimeFigureOut">
              <a:rPr lang="en-NZ" smtClean="0"/>
              <a:t>27/07/2015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B314-E44D-4664-879C-8FE262AE2C48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219A-90E8-4F50-AB83-C0AD4FA81B31}" type="datetimeFigureOut">
              <a:rPr lang="en-NZ" smtClean="0"/>
              <a:t>27/07/2015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B314-E44D-4664-879C-8FE262AE2C48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219A-90E8-4F50-AB83-C0AD4FA81B31}" type="datetimeFigureOut">
              <a:rPr lang="en-NZ" smtClean="0"/>
              <a:t>27/07/2015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B314-E44D-4664-879C-8FE262AE2C48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219A-90E8-4F50-AB83-C0AD4FA81B31}" type="datetimeFigureOut">
              <a:rPr lang="en-NZ" smtClean="0"/>
              <a:t>27/07/2015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B314-E44D-4664-879C-8FE262AE2C48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219A-90E8-4F50-AB83-C0AD4FA81B31}" type="datetimeFigureOut">
              <a:rPr lang="en-NZ" smtClean="0"/>
              <a:t>27/07/2015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B314-E44D-4664-879C-8FE262AE2C48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219A-90E8-4F50-AB83-C0AD4FA81B31}" type="datetimeFigureOut">
              <a:rPr lang="en-NZ" smtClean="0"/>
              <a:t>27/07/2015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B314-E44D-4664-879C-8FE262AE2C48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219A-90E8-4F50-AB83-C0AD4FA81B31}" type="datetimeFigureOut">
              <a:rPr lang="en-NZ" smtClean="0"/>
              <a:t>27/07/2015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B314-E44D-4664-879C-8FE262AE2C48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219A-90E8-4F50-AB83-C0AD4FA81B31}" type="datetimeFigureOut">
              <a:rPr lang="en-NZ" smtClean="0"/>
              <a:t>27/07/2015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B314-E44D-4664-879C-8FE262AE2C48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219A-90E8-4F50-AB83-C0AD4FA81B31}" type="datetimeFigureOut">
              <a:rPr lang="en-NZ" smtClean="0"/>
              <a:t>27/07/2015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B314-E44D-4664-879C-8FE262AE2C48}" type="slidenum">
              <a:rPr lang="en-NZ" smtClean="0"/>
              <a:t>‹#›</a:t>
            </a:fld>
            <a:endParaRPr lang="en-N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219A-90E8-4F50-AB83-C0AD4FA81B31}" type="datetimeFigureOut">
              <a:rPr lang="en-NZ" smtClean="0"/>
              <a:t>27/07/2015</a:t>
            </a:fld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0FB314-E44D-4664-879C-8FE262AE2C48}" type="slidenum">
              <a:rPr lang="en-NZ" smtClean="0"/>
              <a:t>‹#›</a:t>
            </a:fld>
            <a:endParaRPr lang="en-N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C0FB314-E44D-4664-879C-8FE262AE2C48}" type="slidenum">
              <a:rPr lang="en-NZ" smtClean="0"/>
              <a:t>‹#›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488219A-90E8-4F50-AB83-C0AD4FA81B31}" type="datetimeFigureOut">
              <a:rPr lang="en-NZ" smtClean="0"/>
              <a:t>27/07/2015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err="1" smtClean="0"/>
              <a:t>Te</a:t>
            </a:r>
            <a:r>
              <a:rPr lang="en-NZ" dirty="0" smtClean="0"/>
              <a:t> </a:t>
            </a:r>
            <a:r>
              <a:rPr lang="en-NZ" dirty="0" err="1" smtClean="0"/>
              <a:t>Pepeha</a:t>
            </a:r>
            <a:r>
              <a:rPr lang="en-NZ" dirty="0" smtClean="0"/>
              <a:t> o Kauri </a:t>
            </a:r>
            <a:r>
              <a:rPr lang="en-NZ" dirty="0" err="1" smtClean="0"/>
              <a:t>Tuatahi</a:t>
            </a:r>
            <a:r>
              <a:rPr lang="en-NZ" dirty="0" smtClean="0"/>
              <a:t>.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 smtClean="0"/>
              <a:t>By Kauri 1.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09824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err="1" smtClean="0"/>
              <a:t>Ko</a:t>
            </a:r>
            <a:r>
              <a:rPr lang="en-NZ" dirty="0" smtClean="0"/>
              <a:t> </a:t>
            </a:r>
            <a:r>
              <a:rPr lang="en-NZ" dirty="0" err="1" smtClean="0"/>
              <a:t>Tamahunga</a:t>
            </a:r>
            <a:r>
              <a:rPr lang="en-NZ" dirty="0" smtClean="0"/>
              <a:t> </a:t>
            </a:r>
            <a:r>
              <a:rPr lang="en-NZ" dirty="0" err="1" smtClean="0"/>
              <a:t>te</a:t>
            </a:r>
            <a:r>
              <a:rPr lang="en-NZ" dirty="0" smtClean="0"/>
              <a:t> </a:t>
            </a:r>
            <a:r>
              <a:rPr lang="en-NZ" dirty="0" err="1" smtClean="0"/>
              <a:t>maunga</a:t>
            </a:r>
            <a:endParaRPr lang="en-NZ" dirty="0"/>
          </a:p>
        </p:txBody>
      </p:sp>
      <p:pic>
        <p:nvPicPr>
          <p:cNvPr id="3" name="Picture 2" descr="tamahunga02mountain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88" y="1646238"/>
            <a:ext cx="7108825" cy="4754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0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50"/>
    </mc:Choice>
    <mc:Fallback xmlns="">
      <p:transition spd="slow" advTm="56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err="1" smtClean="0"/>
              <a:t>Ko</a:t>
            </a:r>
            <a:r>
              <a:rPr lang="en-NZ" dirty="0" smtClean="0"/>
              <a:t> </a:t>
            </a:r>
            <a:r>
              <a:rPr lang="en-NZ" dirty="0" err="1" smtClean="0"/>
              <a:t>Mahurangi</a:t>
            </a:r>
            <a:r>
              <a:rPr lang="en-NZ" dirty="0" smtClean="0"/>
              <a:t> </a:t>
            </a:r>
            <a:r>
              <a:rPr lang="en-NZ" dirty="0" err="1" smtClean="0"/>
              <a:t>te</a:t>
            </a:r>
            <a:r>
              <a:rPr lang="en-NZ" dirty="0" smtClean="0"/>
              <a:t> </a:t>
            </a:r>
            <a:r>
              <a:rPr lang="en-NZ" dirty="0" err="1" smtClean="0"/>
              <a:t>awa</a:t>
            </a:r>
            <a:r>
              <a:rPr lang="en-NZ" dirty="0" smtClean="0"/>
              <a:t>.</a:t>
            </a:r>
            <a:endParaRPr lang="en-NZ" dirty="0"/>
          </a:p>
        </p:txBody>
      </p:sp>
      <p:pic>
        <p:nvPicPr>
          <p:cNvPr id="3" name="Picture 2" descr="288px-Mahuharbour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763" y="1646238"/>
            <a:ext cx="6338887" cy="4754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14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40"/>
    </mc:Choice>
    <mc:Fallback xmlns="">
      <p:transition spd="slow" advTm="42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err="1" smtClean="0"/>
              <a:t>Ko</a:t>
            </a:r>
            <a:r>
              <a:rPr lang="en-NZ" dirty="0" smtClean="0"/>
              <a:t> </a:t>
            </a:r>
            <a:r>
              <a:rPr lang="en-NZ" dirty="0" err="1" smtClean="0"/>
              <a:t>Te</a:t>
            </a:r>
            <a:r>
              <a:rPr lang="en-NZ" dirty="0" smtClean="0"/>
              <a:t> Manu o </a:t>
            </a:r>
            <a:r>
              <a:rPr lang="en-NZ" dirty="0" err="1" smtClean="0"/>
              <a:t>te</a:t>
            </a:r>
            <a:r>
              <a:rPr lang="en-NZ" dirty="0" smtClean="0"/>
              <a:t> </a:t>
            </a:r>
            <a:r>
              <a:rPr lang="en-NZ" dirty="0" err="1" smtClean="0"/>
              <a:t>Ngahere</a:t>
            </a:r>
            <a:r>
              <a:rPr lang="en-NZ" dirty="0" smtClean="0"/>
              <a:t> </a:t>
            </a:r>
            <a:r>
              <a:rPr lang="en-NZ" dirty="0" err="1" smtClean="0"/>
              <a:t>te</a:t>
            </a:r>
            <a:r>
              <a:rPr lang="en-NZ" dirty="0" smtClean="0"/>
              <a:t> </a:t>
            </a:r>
            <a:r>
              <a:rPr lang="en-NZ" dirty="0" err="1" smtClean="0"/>
              <a:t>kura</a:t>
            </a:r>
            <a:r>
              <a:rPr lang="en-NZ" dirty="0" smtClean="0"/>
              <a:t>.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858" y="1628800"/>
            <a:ext cx="6248735" cy="4680520"/>
          </a:xfrm>
        </p:spPr>
      </p:pic>
    </p:spTree>
    <p:extLst>
      <p:ext uri="{BB962C8B-B14F-4D97-AF65-F5344CB8AC3E}">
        <p14:creationId xmlns:p14="http://schemas.microsoft.com/office/powerpoint/2010/main" val="1496421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err="1" smtClean="0"/>
              <a:t>Ko</a:t>
            </a:r>
            <a:r>
              <a:rPr lang="en-NZ" dirty="0" smtClean="0"/>
              <a:t> Kauri </a:t>
            </a:r>
            <a:r>
              <a:rPr lang="en-NZ" dirty="0" err="1" smtClean="0"/>
              <a:t>te</a:t>
            </a:r>
            <a:r>
              <a:rPr lang="en-NZ" dirty="0" smtClean="0"/>
              <a:t> </a:t>
            </a:r>
            <a:r>
              <a:rPr lang="en-NZ" dirty="0" err="1" smtClean="0"/>
              <a:t>rakau</a:t>
            </a:r>
            <a:r>
              <a:rPr lang="en-NZ" dirty="0" smtClean="0"/>
              <a:t>.</a:t>
            </a:r>
            <a:endParaRPr lang="en-NZ" dirty="0"/>
          </a:p>
        </p:txBody>
      </p:sp>
      <p:pic>
        <p:nvPicPr>
          <p:cNvPr id="3" name="Picture 2" descr="Kauri_Te_Matua_Ngahere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646238"/>
            <a:ext cx="3096344" cy="4754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22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5"/>
    </mc:Choice>
    <mc:Fallback xmlns="">
      <p:transition spd="slow" advTm="33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err="1" smtClean="0"/>
              <a:t>Ko</a:t>
            </a:r>
            <a:r>
              <a:rPr lang="en-NZ" dirty="0" smtClean="0"/>
              <a:t> </a:t>
            </a:r>
            <a:r>
              <a:rPr lang="en-NZ" dirty="0" err="1" smtClean="0"/>
              <a:t>Tui</a:t>
            </a:r>
            <a:r>
              <a:rPr lang="en-NZ" dirty="0" smtClean="0"/>
              <a:t> </a:t>
            </a:r>
            <a:r>
              <a:rPr lang="en-NZ" dirty="0" err="1" smtClean="0"/>
              <a:t>te</a:t>
            </a:r>
            <a:r>
              <a:rPr lang="en-NZ" dirty="0" smtClean="0"/>
              <a:t> </a:t>
            </a:r>
            <a:r>
              <a:rPr lang="en-NZ" dirty="0" err="1" smtClean="0"/>
              <a:t>manu</a:t>
            </a:r>
            <a:r>
              <a:rPr lang="en-NZ" dirty="0" smtClean="0"/>
              <a:t>.</a:t>
            </a:r>
            <a:endParaRPr lang="en-NZ" dirty="0"/>
          </a:p>
        </p:txBody>
      </p:sp>
      <p:pic>
        <p:nvPicPr>
          <p:cNvPr id="3" name="Picture 2" descr="2997630179_a41d8b3fc4_o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75" y="1646238"/>
            <a:ext cx="7002463" cy="4754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6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32"/>
    </mc:Choice>
    <mc:Fallback xmlns="">
      <p:transition spd="slow" advTm="28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 err="1" smtClean="0"/>
              <a:t>Ko</a:t>
            </a:r>
            <a:r>
              <a:rPr lang="en-NZ" dirty="0" smtClean="0"/>
              <a:t> Kauri </a:t>
            </a:r>
            <a:r>
              <a:rPr lang="en-NZ" dirty="0" err="1" smtClean="0"/>
              <a:t>Tuatahi</a:t>
            </a:r>
            <a:r>
              <a:rPr lang="en-NZ" dirty="0" smtClean="0"/>
              <a:t> </a:t>
            </a:r>
            <a:r>
              <a:rPr lang="en-NZ" dirty="0" err="1" smtClean="0"/>
              <a:t>te</a:t>
            </a:r>
            <a:r>
              <a:rPr lang="en-NZ" dirty="0" smtClean="0"/>
              <a:t> </a:t>
            </a:r>
            <a:r>
              <a:rPr lang="en-NZ" dirty="0" err="1" smtClean="0"/>
              <a:t>akomanga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" y="1737360"/>
            <a:ext cx="6035040" cy="4526280"/>
          </a:xfrm>
        </p:spPr>
      </p:pic>
    </p:spTree>
    <p:extLst>
      <p:ext uri="{BB962C8B-B14F-4D97-AF65-F5344CB8AC3E}">
        <p14:creationId xmlns:p14="http://schemas.microsoft.com/office/powerpoint/2010/main" val="2546349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err="1" smtClean="0"/>
              <a:t>Nau</a:t>
            </a:r>
            <a:r>
              <a:rPr lang="en-NZ" dirty="0" smtClean="0"/>
              <a:t> </a:t>
            </a:r>
            <a:r>
              <a:rPr lang="en-NZ" dirty="0" err="1" smtClean="0"/>
              <a:t>mai</a:t>
            </a:r>
            <a:r>
              <a:rPr lang="en-NZ" dirty="0" smtClean="0"/>
              <a:t>, </a:t>
            </a:r>
            <a:r>
              <a:rPr lang="en-NZ" dirty="0" err="1" smtClean="0"/>
              <a:t>Haere</a:t>
            </a:r>
            <a:r>
              <a:rPr lang="en-NZ" dirty="0" smtClean="0"/>
              <a:t> </a:t>
            </a:r>
            <a:r>
              <a:rPr lang="en-NZ" dirty="0" err="1" smtClean="0"/>
              <a:t>mai</a:t>
            </a:r>
            <a:r>
              <a:rPr lang="en-NZ" dirty="0" smtClean="0"/>
              <a:t>.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" y="1737360"/>
            <a:ext cx="6035040" cy="4526280"/>
          </a:xfrm>
        </p:spPr>
      </p:pic>
    </p:spTree>
    <p:extLst>
      <p:ext uri="{BB962C8B-B14F-4D97-AF65-F5344CB8AC3E}">
        <p14:creationId xmlns:p14="http://schemas.microsoft.com/office/powerpoint/2010/main" val="36142916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41</TotalTime>
  <Words>49</Words>
  <Application>Microsoft Office PowerPoint</Application>
  <PresentationFormat>On-screen Show (4:3)</PresentationFormat>
  <Paragraphs>9</Paragraphs>
  <Slides>8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Adjacency</vt:lpstr>
      <vt:lpstr>Te Pepeha o Kauri Tuatahi.</vt:lpstr>
      <vt:lpstr>Ko Tamahunga te maunga</vt:lpstr>
      <vt:lpstr>Ko Mahurangi te awa.</vt:lpstr>
      <vt:lpstr>Ko Te Manu o te Ngahere te kura.</vt:lpstr>
      <vt:lpstr>Ko Kauri te rakau.</vt:lpstr>
      <vt:lpstr>Ko Tui te manu.</vt:lpstr>
      <vt:lpstr>Ko Kauri Tuatahi te akomanga</vt:lpstr>
      <vt:lpstr>Nau mai, Haere mai.</vt:lpstr>
    </vt:vector>
  </TitlesOfParts>
  <Company>Snells Beach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 Pepeha o Kauri Tuatahi.</dc:title>
  <dc:creator>Pauline Watkin</dc:creator>
  <cp:lastModifiedBy>Pauline Watkin</cp:lastModifiedBy>
  <cp:revision>3</cp:revision>
  <dcterms:created xsi:type="dcterms:W3CDTF">2015-07-27T02:11:58Z</dcterms:created>
  <dcterms:modified xsi:type="dcterms:W3CDTF">2015-07-27T03:22:40Z</dcterms:modified>
</cp:coreProperties>
</file>