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E17D3-5702-4A95-A2F9-69B76F0D0C54}" type="datetimeFigureOut">
              <a:rPr lang="en-NZ" smtClean="0"/>
              <a:t>26/06/2015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BC037-3305-4A1B-89A3-E9F7AEA47D2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97998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BC037-3305-4A1B-89A3-E9F7AEA47D2A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43637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3E67-3A89-4B63-A0E0-0BECA87FDA34}" type="datetimeFigureOut">
              <a:rPr lang="en-NZ" smtClean="0"/>
              <a:t>26/06/2015</a:t>
            </a:fld>
            <a:endParaRPr lang="en-N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4794CB6-2375-412E-8122-3C9C8A66C0CE}" type="slidenum">
              <a:rPr lang="en-NZ" smtClean="0"/>
              <a:t>‹#›</a:t>
            </a:fld>
            <a:endParaRPr lang="en-NZ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3E67-3A89-4B63-A0E0-0BECA87FDA34}" type="datetimeFigureOut">
              <a:rPr lang="en-NZ" smtClean="0"/>
              <a:t>26/06/2015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4CB6-2375-412E-8122-3C9C8A66C0CE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3E67-3A89-4B63-A0E0-0BECA87FDA34}" type="datetimeFigureOut">
              <a:rPr lang="en-NZ" smtClean="0"/>
              <a:t>26/06/2015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4CB6-2375-412E-8122-3C9C8A66C0CE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3E67-3A89-4B63-A0E0-0BECA87FDA34}" type="datetimeFigureOut">
              <a:rPr lang="en-NZ" smtClean="0"/>
              <a:t>26/06/2015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4CB6-2375-412E-8122-3C9C8A66C0CE}" type="slidenum">
              <a:rPr lang="en-NZ" smtClean="0"/>
              <a:t>‹#›</a:t>
            </a:fld>
            <a:endParaRPr lang="en-NZ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3E67-3A89-4B63-A0E0-0BECA87FDA34}" type="datetimeFigureOut">
              <a:rPr lang="en-NZ" smtClean="0"/>
              <a:t>26/06/2015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NZ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4794CB6-2375-412E-8122-3C9C8A66C0CE}" type="slidenum">
              <a:rPr lang="en-NZ" smtClean="0"/>
              <a:t>‹#›</a:t>
            </a:fld>
            <a:endParaRPr lang="en-N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3E67-3A89-4B63-A0E0-0BECA87FDA34}" type="datetimeFigureOut">
              <a:rPr lang="en-NZ" smtClean="0"/>
              <a:t>26/06/2015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4CB6-2375-412E-8122-3C9C8A66C0CE}" type="slidenum">
              <a:rPr lang="en-NZ" smtClean="0"/>
              <a:t>‹#›</a:t>
            </a:fld>
            <a:endParaRPr lang="en-N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3E67-3A89-4B63-A0E0-0BECA87FDA34}" type="datetimeFigureOut">
              <a:rPr lang="en-NZ" smtClean="0"/>
              <a:t>26/06/2015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4CB6-2375-412E-8122-3C9C8A66C0CE}" type="slidenum">
              <a:rPr lang="en-NZ" smtClean="0"/>
              <a:t>‹#›</a:t>
            </a:fld>
            <a:endParaRPr lang="en-NZ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3E67-3A89-4B63-A0E0-0BECA87FDA34}" type="datetimeFigureOut">
              <a:rPr lang="en-NZ" smtClean="0"/>
              <a:t>26/06/2015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4CB6-2375-412E-8122-3C9C8A66C0CE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3E67-3A89-4B63-A0E0-0BECA87FDA34}" type="datetimeFigureOut">
              <a:rPr lang="en-NZ" smtClean="0"/>
              <a:t>26/06/2015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4CB6-2375-412E-8122-3C9C8A66C0CE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3E67-3A89-4B63-A0E0-0BECA87FDA34}" type="datetimeFigureOut">
              <a:rPr lang="en-NZ" smtClean="0"/>
              <a:t>26/06/2015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4CB6-2375-412E-8122-3C9C8A66C0CE}" type="slidenum">
              <a:rPr lang="en-NZ" smtClean="0"/>
              <a:t>‹#›</a:t>
            </a:fld>
            <a:endParaRPr lang="en-N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3E67-3A89-4B63-A0E0-0BECA87FDA34}" type="datetimeFigureOut">
              <a:rPr lang="en-NZ" smtClean="0"/>
              <a:t>26/06/2015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4794CB6-2375-412E-8122-3C9C8A66C0CE}" type="slidenum">
              <a:rPr lang="en-NZ" smtClean="0"/>
              <a:t>‹#›</a:t>
            </a:fld>
            <a:endParaRPr lang="en-NZ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C773E67-3A89-4B63-A0E0-0BECA87FDA34}" type="datetimeFigureOut">
              <a:rPr lang="en-NZ" smtClean="0"/>
              <a:t>26/06/2015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NZ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4794CB6-2375-412E-8122-3C9C8A66C0CE}" type="slidenum">
              <a:rPr lang="en-NZ" smtClean="0"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by Kauri 1.</a:t>
            </a:r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“Smile” said Mrs Watkin.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13411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33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23528" y="116632"/>
            <a:ext cx="3218656" cy="1346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/>
              <a:t>“Smile”, said Mrs Watkin.</a:t>
            </a:r>
          </a:p>
          <a:p>
            <a:pPr algn="ctr"/>
            <a:r>
              <a:rPr lang="en-NZ" sz="2000" dirty="0" smtClean="0"/>
              <a:t>But Kauri 1 had their eyes shut.</a:t>
            </a:r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1648225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33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23528" y="116632"/>
            <a:ext cx="2858616" cy="1418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/>
              <a:t>“Smile” said Mrs Watkin.</a:t>
            </a:r>
          </a:p>
          <a:p>
            <a:pPr algn="ctr"/>
            <a:r>
              <a:rPr lang="en-NZ" sz="2000" dirty="0" smtClean="0"/>
              <a:t>But Kauri 1 had their sad faces on.</a:t>
            </a:r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3298911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33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23528" y="260648"/>
            <a:ext cx="2808312" cy="1274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/>
              <a:t>“Smile” said Mrs Watkin.</a:t>
            </a:r>
          </a:p>
          <a:p>
            <a:pPr algn="ctr"/>
            <a:r>
              <a:rPr lang="en-NZ" sz="2000" dirty="0" smtClean="0"/>
              <a:t>But Kauri 1 had their heads down.</a:t>
            </a:r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420130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33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79512" y="260648"/>
            <a:ext cx="2736304" cy="1274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/>
              <a:t>“Smile” said Mrs Watkin.</a:t>
            </a:r>
          </a:p>
          <a:p>
            <a:pPr algn="ctr"/>
            <a:r>
              <a:rPr lang="en-NZ" sz="2000" dirty="0" smtClean="0"/>
              <a:t>But Kauri 1 had their arms up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23171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33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23528" y="332656"/>
            <a:ext cx="2210544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/>
              <a:t>“Smile” said Mrs Watkin.</a:t>
            </a:r>
          </a:p>
          <a:p>
            <a:pPr algn="ctr"/>
            <a:r>
              <a:rPr lang="en-NZ" sz="2000" dirty="0" smtClean="0"/>
              <a:t>But Kauri 1 had their tongues out.</a:t>
            </a:r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1811282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33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23528" y="188640"/>
            <a:ext cx="2210544" cy="1490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/>
              <a:t>“Smile” said Mrs Watkin, and the picture was beautiful.</a:t>
            </a:r>
          </a:p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76475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096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</TotalTime>
  <Words>101</Words>
  <Application>Microsoft Office PowerPoint</Application>
  <PresentationFormat>On-screen Show (4:3)</PresentationFormat>
  <Paragraphs>14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Equity</vt:lpstr>
      <vt:lpstr>“Smile” said Mrs Watkin.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Snells Beach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“Smile” said Mrs Watkin.</dc:title>
  <dc:creator>Pauline Watkin</dc:creator>
  <cp:lastModifiedBy>Pauline Watkin</cp:lastModifiedBy>
  <cp:revision>3</cp:revision>
  <dcterms:created xsi:type="dcterms:W3CDTF">2015-06-26T02:01:26Z</dcterms:created>
  <dcterms:modified xsi:type="dcterms:W3CDTF">2015-06-26T02:13:32Z</dcterms:modified>
</cp:coreProperties>
</file>