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12-C1AF-4B70-A253-BD1925BF44F8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6800-8ACE-45A2-8A64-8412D3AA0B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613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12-C1AF-4B70-A253-BD1925BF44F8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6800-8ACE-45A2-8A64-8412D3AA0B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617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12-C1AF-4B70-A253-BD1925BF44F8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6800-8ACE-45A2-8A64-8412D3AA0B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230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12-C1AF-4B70-A253-BD1925BF44F8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6800-8ACE-45A2-8A64-8412D3AA0B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349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12-C1AF-4B70-A253-BD1925BF44F8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6800-8ACE-45A2-8A64-8412D3AA0B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970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12-C1AF-4B70-A253-BD1925BF44F8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6800-8ACE-45A2-8A64-8412D3AA0B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383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12-C1AF-4B70-A253-BD1925BF44F8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6800-8ACE-45A2-8A64-8412D3AA0B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546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12-C1AF-4B70-A253-BD1925BF44F8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6800-8ACE-45A2-8A64-8412D3AA0B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760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12-C1AF-4B70-A253-BD1925BF44F8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6800-8ACE-45A2-8A64-8412D3AA0B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458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12-C1AF-4B70-A253-BD1925BF44F8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6800-8ACE-45A2-8A64-8412D3AA0B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527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12-C1AF-4B70-A253-BD1925BF44F8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6800-8ACE-45A2-8A64-8412D3AA0B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120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6DD12-C1AF-4B70-A253-BD1925BF44F8}" type="datetimeFigureOut">
              <a:rPr lang="en-NZ" smtClean="0"/>
              <a:t>26/06/2015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46800-8ACE-45A2-8A64-8412D3AA0B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154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Mid Winter Feast with Kauri 1.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mtClean="0"/>
              <a:t>Starring Kauri 1.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300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03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03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89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5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63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63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6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50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86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Mid Winter Feast with Kauri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Winter Feast with Kauri 1.</dc:title>
  <dc:creator>Pauline Watkin</dc:creator>
  <cp:lastModifiedBy>Pauline Watkin</cp:lastModifiedBy>
  <cp:revision>1</cp:revision>
  <dcterms:created xsi:type="dcterms:W3CDTF">2015-06-26T03:16:12Z</dcterms:created>
  <dcterms:modified xsi:type="dcterms:W3CDTF">2015-06-26T03:17:13Z</dcterms:modified>
</cp:coreProperties>
</file>